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05" r:id="rId3"/>
    <p:sldId id="297" r:id="rId4"/>
    <p:sldId id="258" r:id="rId5"/>
    <p:sldId id="298" r:id="rId6"/>
    <p:sldId id="299" r:id="rId7"/>
    <p:sldId id="260" r:id="rId8"/>
    <p:sldId id="261" r:id="rId9"/>
    <p:sldId id="262" r:id="rId10"/>
    <p:sldId id="263" r:id="rId11"/>
    <p:sldId id="267" r:id="rId12"/>
    <p:sldId id="284" r:id="rId13"/>
    <p:sldId id="290" r:id="rId14"/>
    <p:sldId id="264" r:id="rId15"/>
    <p:sldId id="286" r:id="rId16"/>
    <p:sldId id="265" r:id="rId17"/>
    <p:sldId id="266" r:id="rId18"/>
    <p:sldId id="288" r:id="rId19"/>
    <p:sldId id="268" r:id="rId20"/>
    <p:sldId id="289" r:id="rId21"/>
    <p:sldId id="270" r:id="rId22"/>
    <p:sldId id="271" r:id="rId23"/>
    <p:sldId id="272" r:id="rId24"/>
    <p:sldId id="273" r:id="rId25"/>
    <p:sldId id="274" r:id="rId26"/>
    <p:sldId id="300" r:id="rId27"/>
    <p:sldId id="301" r:id="rId28"/>
    <p:sldId id="302" r:id="rId29"/>
    <p:sldId id="276" r:id="rId30"/>
    <p:sldId id="295" r:id="rId31"/>
    <p:sldId id="304" r:id="rId32"/>
    <p:sldId id="278" r:id="rId33"/>
    <p:sldId id="277" r:id="rId34"/>
    <p:sldId id="292" r:id="rId35"/>
    <p:sldId id="293" r:id="rId36"/>
    <p:sldId id="294" r:id="rId37"/>
    <p:sldId id="296" r:id="rId38"/>
    <p:sldId id="28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2D86"/>
    <a:srgbClr val="F7B67D"/>
    <a:srgbClr val="F29111"/>
    <a:srgbClr val="E84E1B"/>
    <a:srgbClr val="CA3112"/>
    <a:srgbClr val="8BB79A"/>
    <a:srgbClr val="4DA458"/>
    <a:srgbClr val="1A7639"/>
    <a:srgbClr val="29673B"/>
    <a:srgbClr val="8E95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17" autoAdjust="0"/>
    <p:restoredTop sz="75970" autoAdjust="0"/>
  </p:normalViewPr>
  <p:slideViewPr>
    <p:cSldViewPr snapToGrid="0">
      <p:cViewPr varScale="1">
        <p:scale>
          <a:sx n="123" d="100"/>
          <a:sy n="123" d="100"/>
        </p:scale>
        <p:origin x="3552" y="108"/>
      </p:cViewPr>
      <p:guideLst/>
    </p:cSldViewPr>
  </p:slideViewPr>
  <p:notesTextViewPr>
    <p:cViewPr>
      <p:scale>
        <a:sx n="3" d="2"/>
        <a:sy n="3" d="2"/>
      </p:scale>
      <p:origin x="0" y="0"/>
    </p:cViewPr>
  </p:notesTextViewPr>
  <p:sorterViewPr>
    <p:cViewPr>
      <p:scale>
        <a:sx n="100" d="100"/>
        <a:sy n="100" d="100"/>
      </p:scale>
      <p:origin x="0" y="-31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45623-2238-4E74-ABE9-3508A7F4D499}" type="datetimeFigureOut">
              <a:rPr lang="en-GB" smtClean="0"/>
              <a:t>18/06/2021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5101BD-492D-4D78-BC50-6FB990073B11}" type="slidenum">
              <a:rPr lang="en-GB" smtClean="0"/>
              <a:t>‹#›</a:t>
            </a:fld>
            <a:endParaRPr lang="en-GB" dirty="0"/>
          </a:p>
        </p:txBody>
      </p:sp>
    </p:spTree>
    <p:extLst>
      <p:ext uri="{BB962C8B-B14F-4D97-AF65-F5344CB8AC3E}">
        <p14:creationId xmlns:p14="http://schemas.microsoft.com/office/powerpoint/2010/main" val="3668403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 in to popper: “In order to verify an intuition, it must be falsifiable, as eloquently put by Karl Popper 60 years ago…”</a:t>
            </a:r>
          </a:p>
        </p:txBody>
      </p:sp>
      <p:sp>
        <p:nvSpPr>
          <p:cNvPr id="4" name="Slide Number Placeholder 3"/>
          <p:cNvSpPr>
            <a:spLocks noGrp="1"/>
          </p:cNvSpPr>
          <p:nvPr>
            <p:ph type="sldNum" sz="quarter" idx="5"/>
          </p:nvPr>
        </p:nvSpPr>
        <p:spPr/>
        <p:txBody>
          <a:bodyPr/>
          <a:lstStyle/>
          <a:p>
            <a:fld id="{815101BD-492D-4D78-BC50-6FB990073B11}" type="slidenum">
              <a:rPr lang="en-GB" smtClean="0"/>
              <a:t>2</a:t>
            </a:fld>
            <a:endParaRPr lang="en-GB" dirty="0"/>
          </a:p>
        </p:txBody>
      </p:sp>
    </p:spTree>
    <p:extLst>
      <p:ext uri="{BB962C8B-B14F-4D97-AF65-F5344CB8AC3E}">
        <p14:creationId xmlns:p14="http://schemas.microsoft.com/office/powerpoint/2010/main" val="3424840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ways, this statement might seem trite, of course science should be falsifiable, but making truly falsifiable statements is often easier said than done, and many intuitions which seem rock solid can actually be very misleading. As an example, consider the beloved Gaussian…</a:t>
            </a:r>
          </a:p>
        </p:txBody>
      </p:sp>
      <p:sp>
        <p:nvSpPr>
          <p:cNvPr id="4" name="Slide Number Placeholder 3"/>
          <p:cNvSpPr>
            <a:spLocks noGrp="1"/>
          </p:cNvSpPr>
          <p:nvPr>
            <p:ph type="sldNum" sz="quarter" idx="5"/>
          </p:nvPr>
        </p:nvSpPr>
        <p:spPr/>
        <p:txBody>
          <a:bodyPr/>
          <a:lstStyle/>
          <a:p>
            <a:fld id="{815101BD-492D-4D78-BC50-6FB990073B11}" type="slidenum">
              <a:rPr lang="en-GB" smtClean="0"/>
              <a:t>3</a:t>
            </a:fld>
            <a:endParaRPr lang="en-GB" dirty="0"/>
          </a:p>
        </p:txBody>
      </p:sp>
    </p:spTree>
    <p:extLst>
      <p:ext uri="{BB962C8B-B14F-4D97-AF65-F5344CB8AC3E}">
        <p14:creationId xmlns:p14="http://schemas.microsoft.com/office/powerpoint/2010/main" val="1913674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3701-AF15-43C4-B7AB-2D2BDDEA0138}"/>
              </a:ext>
            </a:extLst>
          </p:cNvPr>
          <p:cNvSpPr>
            <a:spLocks noGrp="1"/>
          </p:cNvSpPr>
          <p:nvPr>
            <p:ph type="ctrTitle"/>
          </p:nvPr>
        </p:nvSpPr>
        <p:spPr>
          <a:xfrm>
            <a:off x="582614" y="912294"/>
            <a:ext cx="9309100" cy="2057837"/>
          </a:xfrm>
          <a:prstGeom prst="rect">
            <a:avLst/>
          </a:prstGeom>
        </p:spPr>
        <p:txBody>
          <a:bodyPr lIns="0" tIns="0" rIns="0" bIns="0" anchor="t" anchorCtr="0"/>
          <a:lstStyle>
            <a:lvl1pPr algn="l">
              <a:lnSpc>
                <a:spcPct val="100000"/>
              </a:lnSpc>
              <a:defRPr sz="6000" b="0" spc="0" baseline="0"/>
            </a:lvl1pPr>
          </a:lstStyle>
          <a:p>
            <a:r>
              <a:rPr lang="en-US"/>
              <a:t>Click to edit Master title style</a:t>
            </a:r>
            <a:endParaRPr lang="en-GB" dirty="0"/>
          </a:p>
        </p:txBody>
      </p:sp>
      <p:sp>
        <p:nvSpPr>
          <p:cNvPr id="3" name="Subtitle 2">
            <a:extLst>
              <a:ext uri="{FF2B5EF4-FFF2-40B4-BE49-F238E27FC236}">
                <a16:creationId xmlns:a16="http://schemas.microsoft.com/office/drawing/2014/main" id="{2491E84E-BE1E-40A8-A698-C79CCD5CEFF6}"/>
              </a:ext>
            </a:extLst>
          </p:cNvPr>
          <p:cNvSpPr>
            <a:spLocks noGrp="1"/>
          </p:cNvSpPr>
          <p:nvPr>
            <p:ph type="subTitle" idx="1"/>
          </p:nvPr>
        </p:nvSpPr>
        <p:spPr>
          <a:xfrm>
            <a:off x="582613" y="3158544"/>
            <a:ext cx="9309101" cy="1655762"/>
          </a:xfrm>
          <a:prstGeom prst="rect">
            <a:avLst/>
          </a:prstGeom>
        </p:spPr>
        <p:txBody>
          <a:bodyPr lIns="0" tIns="0" rIns="0" bIns="0">
            <a:noAutofit/>
          </a:bodyPr>
          <a:lstStyle>
            <a:lvl1pPr marL="0" indent="0" algn="l">
              <a:lnSpc>
                <a:spcPct val="130000"/>
              </a:lnSpc>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pic>
        <p:nvPicPr>
          <p:cNvPr id="20" name="Picture 19" descr="A close up of a sign&#10;&#10;Description automatically generated">
            <a:extLst>
              <a:ext uri="{FF2B5EF4-FFF2-40B4-BE49-F238E27FC236}">
                <a16:creationId xmlns:a16="http://schemas.microsoft.com/office/drawing/2014/main" id="{0AA2D7AE-64CC-0B46-B81D-AB2E3565AE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0626" y="6021190"/>
            <a:ext cx="2697264" cy="610702"/>
          </a:xfrm>
          <a:prstGeom prst="rect">
            <a:avLst/>
          </a:prstGeom>
        </p:spPr>
      </p:pic>
    </p:spTree>
    <p:extLst>
      <p:ext uri="{BB962C8B-B14F-4D97-AF65-F5344CB8AC3E}">
        <p14:creationId xmlns:p14="http://schemas.microsoft.com/office/powerpoint/2010/main" val="1538941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Image Lef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3CA3D3-4DF1-4636-98FA-0C4412DBA76E}"/>
              </a:ext>
            </a:extLst>
          </p:cNvPr>
          <p:cNvSpPr>
            <a:spLocks noGrp="1"/>
          </p:cNvSpPr>
          <p:nvPr>
            <p:ph type="pic" sz="quarter" idx="14"/>
          </p:nvPr>
        </p:nvSpPr>
        <p:spPr>
          <a:xfrm>
            <a:off x="3493" y="-1"/>
            <a:ext cx="6096000" cy="6858000"/>
          </a:xfrm>
          <a:prstGeom prst="rect">
            <a:avLst/>
          </a:prstGeom>
          <a:solidFill>
            <a:srgbClr val="E1E4E5"/>
          </a:solidFill>
        </p:spPr>
        <p:txBody>
          <a:bodyPr anchor="ctr" anchorCtr="0">
            <a:noAutofit/>
          </a:bodyPr>
          <a:lstStyle>
            <a:lvl1pPr algn="ctr">
              <a:defRPr sz="1600"/>
            </a:lvl1pPr>
          </a:lstStyle>
          <a:p>
            <a:r>
              <a:rPr lang="en-US"/>
              <a:t>Click icon to add picture</a:t>
            </a:r>
            <a:endParaRPr lang="en-GB" dirty="0"/>
          </a:p>
        </p:txBody>
      </p:sp>
      <p:sp>
        <p:nvSpPr>
          <p:cNvPr id="6" name="Slide Number Placeholder 5">
            <a:extLst>
              <a:ext uri="{FF2B5EF4-FFF2-40B4-BE49-F238E27FC236}">
                <a16:creationId xmlns:a16="http://schemas.microsoft.com/office/drawing/2014/main" id="{6A8B30AC-4E7E-4D22-8316-E066AD124A5B}"/>
              </a:ext>
            </a:extLst>
          </p:cNvPr>
          <p:cNvSpPr>
            <a:spLocks noGrp="1"/>
          </p:cNvSpPr>
          <p:nvPr>
            <p:ph type="sldNum" sz="quarter" idx="12"/>
          </p:nvPr>
        </p:nvSpPr>
        <p:spPr/>
        <p:txBody>
          <a:bodyPr/>
          <a:lstStyle/>
          <a:p>
            <a:fld id="{DD530D5B-EC5A-4BBF-B601-BD523C3111CE}" type="slidenum">
              <a:rPr lang="en-GB" smtClean="0"/>
              <a:t>‹#›</a:t>
            </a:fld>
            <a:endParaRPr lang="en-GB" dirty="0"/>
          </a:p>
        </p:txBody>
      </p:sp>
      <p:sp>
        <p:nvSpPr>
          <p:cNvPr id="7" name="Title Placeholder 1">
            <a:extLst>
              <a:ext uri="{FF2B5EF4-FFF2-40B4-BE49-F238E27FC236}">
                <a16:creationId xmlns:a16="http://schemas.microsoft.com/office/drawing/2014/main" id="{03C3B155-25CA-4EF5-899C-6E9DC7FF6A20}"/>
              </a:ext>
            </a:extLst>
          </p:cNvPr>
          <p:cNvSpPr>
            <a:spLocks noGrp="1"/>
          </p:cNvSpPr>
          <p:nvPr>
            <p:ph type="title"/>
          </p:nvPr>
        </p:nvSpPr>
        <p:spPr>
          <a:xfrm>
            <a:off x="6689915" y="1073426"/>
            <a:ext cx="4919472" cy="954156"/>
          </a:xfrm>
          <a:prstGeom prst="rect">
            <a:avLst/>
          </a:prstGeom>
        </p:spPr>
        <p:txBody>
          <a:bodyPr vert="horz" lIns="0" tIns="0" rIns="0" bIns="0" rtlCol="0" anchor="t" anchorCtr="0">
            <a:noAutofit/>
          </a:bodyPr>
          <a:lstStyle>
            <a:lvl1pPr>
              <a:defRPr>
                <a:solidFill>
                  <a:schemeClr val="tx2"/>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BC8DCE7C-5E34-4475-9603-C6BDE67FC265}"/>
              </a:ext>
            </a:extLst>
          </p:cNvPr>
          <p:cNvSpPr>
            <a:spLocks noGrp="1"/>
          </p:cNvSpPr>
          <p:nvPr>
            <p:ph type="body" sz="quarter" idx="13" hasCustomPrompt="1"/>
          </p:nvPr>
        </p:nvSpPr>
        <p:spPr>
          <a:xfrm>
            <a:off x="582613" y="542215"/>
            <a:ext cx="4937760" cy="180000"/>
          </a:xfrm>
          <a:prstGeom prst="rect">
            <a:avLst/>
          </a:prstGeom>
        </p:spPr>
        <p:txBody>
          <a:bodyPr>
            <a:noAutofit/>
          </a:bodyPr>
          <a:lstStyle>
            <a:lvl1pPr>
              <a:defRPr sz="1200">
                <a:solidFill>
                  <a:schemeClr val="bg1"/>
                </a:solidFill>
              </a:defRPr>
            </a:lvl1pPr>
          </a:lstStyle>
          <a:p>
            <a:pPr lvl="0"/>
            <a:r>
              <a:rPr lang="en-US" dirty="0"/>
              <a:t>Section title</a:t>
            </a:r>
          </a:p>
        </p:txBody>
      </p:sp>
      <p:sp>
        <p:nvSpPr>
          <p:cNvPr id="16" name="Content Placeholder 2">
            <a:extLst>
              <a:ext uri="{FF2B5EF4-FFF2-40B4-BE49-F238E27FC236}">
                <a16:creationId xmlns:a16="http://schemas.microsoft.com/office/drawing/2014/main" id="{B934080B-6D9A-3F47-86A0-4494A0978DBB}"/>
              </a:ext>
            </a:extLst>
          </p:cNvPr>
          <p:cNvSpPr>
            <a:spLocks noGrp="1"/>
          </p:cNvSpPr>
          <p:nvPr>
            <p:ph idx="1"/>
          </p:nvPr>
        </p:nvSpPr>
        <p:spPr>
          <a:xfrm>
            <a:off x="6671627" y="2166730"/>
            <a:ext cx="4937760" cy="4115008"/>
          </a:xfrm>
          <a:prstGeom prst="rect">
            <a:avLst/>
          </a:prstGeom>
        </p:spPr>
        <p:txBody>
          <a:bodyPr>
            <a:noAutofit/>
          </a:bodyPr>
          <a:lstStyle>
            <a:lvl1pPr>
              <a:spcBef>
                <a:spcPts val="0"/>
              </a:spcBef>
              <a:defRPr sz="1800"/>
            </a:lvl1pPr>
            <a:lvl2pPr marL="457200" marR="0" indent="-2286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46993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Image and High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3CA3D3-4DF1-4636-98FA-0C4412DBA76E}"/>
              </a:ext>
            </a:extLst>
          </p:cNvPr>
          <p:cNvSpPr>
            <a:spLocks noGrp="1"/>
          </p:cNvSpPr>
          <p:nvPr>
            <p:ph type="pic" sz="quarter" idx="14"/>
          </p:nvPr>
        </p:nvSpPr>
        <p:spPr>
          <a:xfrm>
            <a:off x="0" y="-5289"/>
            <a:ext cx="6096000" cy="6858000"/>
          </a:xfrm>
          <a:prstGeom prst="rect">
            <a:avLst/>
          </a:prstGeom>
          <a:solidFill>
            <a:srgbClr val="E1E4E5"/>
          </a:solidFill>
        </p:spPr>
        <p:txBody>
          <a:bodyPr anchor="ctr" anchorCtr="0">
            <a:noAutofit/>
          </a:bodyPr>
          <a:lstStyle>
            <a:lvl1pPr algn="ctr">
              <a:defRPr sz="1600"/>
            </a:lvl1pPr>
          </a:lstStyle>
          <a:p>
            <a:r>
              <a:rPr lang="en-US"/>
              <a:t>Click icon to add picture</a:t>
            </a:r>
            <a:endParaRPr lang="en-GB" dirty="0"/>
          </a:p>
        </p:txBody>
      </p:sp>
      <p:sp>
        <p:nvSpPr>
          <p:cNvPr id="3" name="Content Placeholder 2">
            <a:extLst>
              <a:ext uri="{FF2B5EF4-FFF2-40B4-BE49-F238E27FC236}">
                <a16:creationId xmlns:a16="http://schemas.microsoft.com/office/drawing/2014/main" id="{2A358CC2-4458-4352-B2AD-91FE43F5710B}"/>
              </a:ext>
            </a:extLst>
          </p:cNvPr>
          <p:cNvSpPr>
            <a:spLocks noGrp="1"/>
          </p:cNvSpPr>
          <p:nvPr>
            <p:ph idx="1"/>
          </p:nvPr>
        </p:nvSpPr>
        <p:spPr>
          <a:xfrm>
            <a:off x="6689914" y="3399816"/>
            <a:ext cx="4919472" cy="731520"/>
          </a:xfrm>
          <a:prstGeom prst="rect">
            <a:avLst/>
          </a:prstGeom>
        </p:spPr>
        <p:txBody>
          <a:bodyPr>
            <a:noAutofit/>
          </a:bodyPr>
          <a:lstStyle>
            <a:lvl1pPr>
              <a:spcBef>
                <a:spcPts val="0"/>
              </a:spcBef>
              <a:defRPr sz="1800"/>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p:txBody>
      </p:sp>
      <p:sp>
        <p:nvSpPr>
          <p:cNvPr id="6" name="Slide Number Placeholder 5">
            <a:extLst>
              <a:ext uri="{FF2B5EF4-FFF2-40B4-BE49-F238E27FC236}">
                <a16:creationId xmlns:a16="http://schemas.microsoft.com/office/drawing/2014/main" id="{6A8B30AC-4E7E-4D22-8316-E066AD124A5B}"/>
              </a:ext>
            </a:extLst>
          </p:cNvPr>
          <p:cNvSpPr>
            <a:spLocks noGrp="1"/>
          </p:cNvSpPr>
          <p:nvPr>
            <p:ph type="sldNum" sz="quarter" idx="12"/>
          </p:nvPr>
        </p:nvSpPr>
        <p:spPr/>
        <p:txBody>
          <a:bodyPr/>
          <a:lstStyle/>
          <a:p>
            <a:fld id="{DD530D5B-EC5A-4BBF-B601-BD523C3111CE}" type="slidenum">
              <a:rPr lang="en-GB" smtClean="0"/>
              <a:t>‹#›</a:t>
            </a:fld>
            <a:endParaRPr lang="en-GB" dirty="0"/>
          </a:p>
        </p:txBody>
      </p:sp>
      <p:sp>
        <p:nvSpPr>
          <p:cNvPr id="7" name="Title Placeholder 1">
            <a:extLst>
              <a:ext uri="{FF2B5EF4-FFF2-40B4-BE49-F238E27FC236}">
                <a16:creationId xmlns:a16="http://schemas.microsoft.com/office/drawing/2014/main" id="{03C3B155-25CA-4EF5-899C-6E9DC7FF6A20}"/>
              </a:ext>
            </a:extLst>
          </p:cNvPr>
          <p:cNvSpPr>
            <a:spLocks noGrp="1"/>
          </p:cNvSpPr>
          <p:nvPr>
            <p:ph type="title"/>
          </p:nvPr>
        </p:nvSpPr>
        <p:spPr>
          <a:xfrm>
            <a:off x="6689915" y="1073426"/>
            <a:ext cx="4919472" cy="954156"/>
          </a:xfrm>
          <a:prstGeom prst="rect">
            <a:avLst/>
          </a:prstGeom>
        </p:spPr>
        <p:txBody>
          <a:bodyPr vert="horz" lIns="0" tIns="0" rIns="0" bIns="0" rtlCol="0" anchor="t" anchorCtr="0">
            <a:noAutofit/>
          </a:bodyPr>
          <a:lstStyle>
            <a:lvl1pPr>
              <a:defRPr>
                <a:solidFill>
                  <a:schemeClr val="tx2"/>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BC8DCE7C-5E34-4475-9603-C6BDE67FC265}"/>
              </a:ext>
            </a:extLst>
          </p:cNvPr>
          <p:cNvSpPr>
            <a:spLocks noGrp="1"/>
          </p:cNvSpPr>
          <p:nvPr>
            <p:ph type="body" sz="quarter" idx="13" hasCustomPrompt="1"/>
          </p:nvPr>
        </p:nvSpPr>
        <p:spPr>
          <a:xfrm>
            <a:off x="582613" y="542215"/>
            <a:ext cx="5440362" cy="180000"/>
          </a:xfrm>
          <a:prstGeom prst="rect">
            <a:avLst/>
          </a:prstGeom>
        </p:spPr>
        <p:txBody>
          <a:bodyPr>
            <a:noAutofit/>
          </a:bodyPr>
          <a:lstStyle>
            <a:lvl1pPr>
              <a:defRPr sz="1200">
                <a:solidFill>
                  <a:schemeClr val="bg1"/>
                </a:solidFill>
              </a:defRPr>
            </a:lvl1pPr>
          </a:lstStyle>
          <a:p>
            <a:pPr lvl="0"/>
            <a:r>
              <a:rPr lang="en-US" dirty="0"/>
              <a:t>Section title</a:t>
            </a:r>
          </a:p>
        </p:txBody>
      </p:sp>
      <p:sp>
        <p:nvSpPr>
          <p:cNvPr id="13" name="Content Placeholder 2">
            <a:extLst>
              <a:ext uri="{FF2B5EF4-FFF2-40B4-BE49-F238E27FC236}">
                <a16:creationId xmlns:a16="http://schemas.microsoft.com/office/drawing/2014/main" id="{AA04059C-218E-4577-9B3D-C97C204863AC}"/>
              </a:ext>
            </a:extLst>
          </p:cNvPr>
          <p:cNvSpPr>
            <a:spLocks noGrp="1"/>
          </p:cNvSpPr>
          <p:nvPr>
            <p:ph idx="15"/>
          </p:nvPr>
        </p:nvSpPr>
        <p:spPr>
          <a:xfrm>
            <a:off x="6689914" y="5342211"/>
            <a:ext cx="4919472" cy="731520"/>
          </a:xfrm>
          <a:prstGeom prst="rect">
            <a:avLst/>
          </a:prstGeom>
        </p:spPr>
        <p:txBody>
          <a:bodyPr>
            <a:noAutofit/>
          </a:bodyPr>
          <a:lstStyle>
            <a:lvl1pPr>
              <a:spcBef>
                <a:spcPts val="0"/>
              </a:spcBef>
              <a:defRPr sz="1800"/>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p:txBody>
      </p:sp>
      <p:sp>
        <p:nvSpPr>
          <p:cNvPr id="14" name="Content Placeholder 2">
            <a:extLst>
              <a:ext uri="{FF2B5EF4-FFF2-40B4-BE49-F238E27FC236}">
                <a16:creationId xmlns:a16="http://schemas.microsoft.com/office/drawing/2014/main" id="{BC549AE4-A576-4D0F-94BE-567F60A6E087}"/>
              </a:ext>
            </a:extLst>
          </p:cNvPr>
          <p:cNvSpPr>
            <a:spLocks noGrp="1"/>
          </p:cNvSpPr>
          <p:nvPr>
            <p:ph idx="16" hasCustomPrompt="1"/>
          </p:nvPr>
        </p:nvSpPr>
        <p:spPr>
          <a:xfrm>
            <a:off x="6689914" y="2393328"/>
            <a:ext cx="4919472" cy="954157"/>
          </a:xfrm>
          <a:prstGeom prst="rect">
            <a:avLst/>
          </a:prstGeom>
        </p:spPr>
        <p:txBody>
          <a:bodyPr>
            <a:noAutofit/>
          </a:bodyPr>
          <a:lstStyle>
            <a:lvl1pPr>
              <a:spcBef>
                <a:spcPts val="0"/>
              </a:spcBef>
              <a:defRPr sz="6000">
                <a:solidFill>
                  <a:schemeClr val="tx2"/>
                </a:solidFill>
              </a:defRPr>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dirty="0"/>
              <a:t>Highlight</a:t>
            </a:r>
          </a:p>
        </p:txBody>
      </p:sp>
      <p:sp>
        <p:nvSpPr>
          <p:cNvPr id="15" name="Content Placeholder 2">
            <a:extLst>
              <a:ext uri="{FF2B5EF4-FFF2-40B4-BE49-F238E27FC236}">
                <a16:creationId xmlns:a16="http://schemas.microsoft.com/office/drawing/2014/main" id="{925A39A3-057D-470F-BDE5-F4E46CE97A40}"/>
              </a:ext>
            </a:extLst>
          </p:cNvPr>
          <p:cNvSpPr>
            <a:spLocks noGrp="1"/>
          </p:cNvSpPr>
          <p:nvPr>
            <p:ph idx="17" hasCustomPrompt="1"/>
          </p:nvPr>
        </p:nvSpPr>
        <p:spPr>
          <a:xfrm>
            <a:off x="6689914" y="4335161"/>
            <a:ext cx="4919472" cy="954157"/>
          </a:xfrm>
          <a:prstGeom prst="rect">
            <a:avLst/>
          </a:prstGeom>
        </p:spPr>
        <p:txBody>
          <a:bodyPr>
            <a:noAutofit/>
          </a:bodyPr>
          <a:lstStyle>
            <a:lvl1pPr>
              <a:spcBef>
                <a:spcPts val="0"/>
              </a:spcBef>
              <a:defRPr sz="6000">
                <a:solidFill>
                  <a:schemeClr val="tx2"/>
                </a:solidFill>
              </a:defRPr>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dirty="0"/>
              <a:t>Highlight</a:t>
            </a:r>
          </a:p>
        </p:txBody>
      </p:sp>
    </p:spTree>
    <p:extLst>
      <p:ext uri="{BB962C8B-B14F-4D97-AF65-F5344CB8AC3E}">
        <p14:creationId xmlns:p14="http://schemas.microsoft.com/office/powerpoint/2010/main" val="2600422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and Highligh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A8B30AC-4E7E-4D22-8316-E066AD124A5B}"/>
              </a:ext>
            </a:extLst>
          </p:cNvPr>
          <p:cNvSpPr>
            <a:spLocks noGrp="1"/>
          </p:cNvSpPr>
          <p:nvPr>
            <p:ph type="sldNum" sz="quarter" idx="12"/>
          </p:nvPr>
        </p:nvSpPr>
        <p:spPr/>
        <p:txBody>
          <a:bodyPr/>
          <a:lstStyle/>
          <a:p>
            <a:fld id="{DD530D5B-EC5A-4BBF-B601-BD523C3111CE}" type="slidenum">
              <a:rPr lang="en-GB" smtClean="0"/>
              <a:t>‹#›</a:t>
            </a:fld>
            <a:endParaRPr lang="en-GB" dirty="0"/>
          </a:p>
        </p:txBody>
      </p:sp>
      <p:sp>
        <p:nvSpPr>
          <p:cNvPr id="9" name="Text Placeholder 8">
            <a:extLst>
              <a:ext uri="{FF2B5EF4-FFF2-40B4-BE49-F238E27FC236}">
                <a16:creationId xmlns:a16="http://schemas.microsoft.com/office/drawing/2014/main" id="{BC8DCE7C-5E34-4475-9603-C6BDE67FC265}"/>
              </a:ext>
            </a:extLst>
          </p:cNvPr>
          <p:cNvSpPr>
            <a:spLocks noGrp="1"/>
          </p:cNvSpPr>
          <p:nvPr>
            <p:ph type="body" sz="quarter" idx="13" hasCustomPrompt="1"/>
          </p:nvPr>
        </p:nvSpPr>
        <p:spPr>
          <a:xfrm>
            <a:off x="582613" y="542215"/>
            <a:ext cx="5440362" cy="180000"/>
          </a:xfrm>
          <a:prstGeom prst="rect">
            <a:avLst/>
          </a:prstGeom>
        </p:spPr>
        <p:txBody>
          <a:bodyPr>
            <a:noAutofit/>
          </a:bodyPr>
          <a:lstStyle>
            <a:lvl1pPr>
              <a:defRPr sz="1200">
                <a:solidFill>
                  <a:schemeClr val="tx1"/>
                </a:solidFill>
              </a:defRPr>
            </a:lvl1pPr>
          </a:lstStyle>
          <a:p>
            <a:pPr lvl="0"/>
            <a:r>
              <a:rPr lang="en-US" dirty="0"/>
              <a:t>Section title</a:t>
            </a:r>
          </a:p>
        </p:txBody>
      </p:sp>
      <p:sp>
        <p:nvSpPr>
          <p:cNvPr id="11" name="Text Placeholder 10"/>
          <p:cNvSpPr>
            <a:spLocks noGrp="1"/>
          </p:cNvSpPr>
          <p:nvPr>
            <p:ph type="body" sz="quarter" idx="19" hasCustomPrompt="1"/>
          </p:nvPr>
        </p:nvSpPr>
        <p:spPr>
          <a:xfrm>
            <a:off x="582612" y="1073426"/>
            <a:ext cx="5440362" cy="954156"/>
          </a:xfrm>
          <a:prstGeom prst="rect">
            <a:avLst/>
          </a:prstGeom>
        </p:spPr>
        <p:txBody>
          <a:bodyPr/>
          <a:lstStyle>
            <a:lvl1pPr>
              <a:defRPr b="1" spc="50" baseline="0">
                <a:solidFill>
                  <a:srgbClr val="677B8C"/>
                </a:solidFill>
                <a:latin typeface="+mj-lt"/>
              </a:defRPr>
            </a:lvl1pPr>
          </a:lstStyle>
          <a:p>
            <a:pPr lvl="0"/>
            <a:r>
              <a:rPr lang="en-US" dirty="0"/>
              <a:t>Click to edit Master title style</a:t>
            </a:r>
          </a:p>
        </p:txBody>
      </p:sp>
      <p:sp>
        <p:nvSpPr>
          <p:cNvPr id="17" name="Content Placeholder 2">
            <a:extLst>
              <a:ext uri="{FF2B5EF4-FFF2-40B4-BE49-F238E27FC236}">
                <a16:creationId xmlns:a16="http://schemas.microsoft.com/office/drawing/2014/main" id="{D404F245-DB8D-2240-AD39-EA433451FE83}"/>
              </a:ext>
            </a:extLst>
          </p:cNvPr>
          <p:cNvSpPr>
            <a:spLocks noGrp="1"/>
          </p:cNvSpPr>
          <p:nvPr>
            <p:ph idx="1"/>
          </p:nvPr>
        </p:nvSpPr>
        <p:spPr>
          <a:xfrm>
            <a:off x="6689914" y="3399816"/>
            <a:ext cx="4919472" cy="731520"/>
          </a:xfrm>
          <a:prstGeom prst="rect">
            <a:avLst/>
          </a:prstGeom>
        </p:spPr>
        <p:txBody>
          <a:bodyPr>
            <a:noAutofit/>
          </a:bodyPr>
          <a:lstStyle>
            <a:lvl1pPr>
              <a:spcBef>
                <a:spcPts val="0"/>
              </a:spcBef>
              <a:defRPr sz="1800"/>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p:txBody>
      </p:sp>
      <p:sp>
        <p:nvSpPr>
          <p:cNvPr id="18" name="Title Placeholder 1">
            <a:extLst>
              <a:ext uri="{FF2B5EF4-FFF2-40B4-BE49-F238E27FC236}">
                <a16:creationId xmlns:a16="http://schemas.microsoft.com/office/drawing/2014/main" id="{E4EE1D3D-5C92-0C42-BEFE-B40BBE66EB1B}"/>
              </a:ext>
            </a:extLst>
          </p:cNvPr>
          <p:cNvSpPr>
            <a:spLocks noGrp="1"/>
          </p:cNvSpPr>
          <p:nvPr>
            <p:ph type="title"/>
          </p:nvPr>
        </p:nvSpPr>
        <p:spPr>
          <a:xfrm>
            <a:off x="6689915" y="1073426"/>
            <a:ext cx="4919472" cy="954156"/>
          </a:xfrm>
          <a:prstGeom prst="rect">
            <a:avLst/>
          </a:prstGeom>
        </p:spPr>
        <p:txBody>
          <a:bodyPr vert="horz" lIns="0" tIns="0" rIns="0" bIns="0" rtlCol="0" anchor="t" anchorCtr="0">
            <a:noAutofit/>
          </a:bodyPr>
          <a:lstStyle>
            <a:lvl1pPr>
              <a:defRPr>
                <a:solidFill>
                  <a:schemeClr val="tx2"/>
                </a:solidFill>
              </a:defRPr>
            </a:lvl1pPr>
          </a:lstStyle>
          <a:p>
            <a:r>
              <a:rPr lang="en-US"/>
              <a:t>Click to edit Master title style</a:t>
            </a:r>
            <a:endParaRPr lang="en-GB" dirty="0"/>
          </a:p>
        </p:txBody>
      </p:sp>
      <p:sp>
        <p:nvSpPr>
          <p:cNvPr id="19" name="Content Placeholder 2">
            <a:extLst>
              <a:ext uri="{FF2B5EF4-FFF2-40B4-BE49-F238E27FC236}">
                <a16:creationId xmlns:a16="http://schemas.microsoft.com/office/drawing/2014/main" id="{F4F9D1D6-5E5C-B345-9ED7-2BE6B0779C94}"/>
              </a:ext>
            </a:extLst>
          </p:cNvPr>
          <p:cNvSpPr>
            <a:spLocks noGrp="1"/>
          </p:cNvSpPr>
          <p:nvPr>
            <p:ph idx="15"/>
          </p:nvPr>
        </p:nvSpPr>
        <p:spPr>
          <a:xfrm>
            <a:off x="6689914" y="5342211"/>
            <a:ext cx="4919472" cy="731520"/>
          </a:xfrm>
          <a:prstGeom prst="rect">
            <a:avLst/>
          </a:prstGeom>
        </p:spPr>
        <p:txBody>
          <a:bodyPr>
            <a:noAutofit/>
          </a:bodyPr>
          <a:lstStyle>
            <a:lvl1pPr>
              <a:spcBef>
                <a:spcPts val="0"/>
              </a:spcBef>
              <a:defRPr sz="1800"/>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p:txBody>
      </p:sp>
      <p:sp>
        <p:nvSpPr>
          <p:cNvPr id="20" name="Content Placeholder 2">
            <a:extLst>
              <a:ext uri="{FF2B5EF4-FFF2-40B4-BE49-F238E27FC236}">
                <a16:creationId xmlns:a16="http://schemas.microsoft.com/office/drawing/2014/main" id="{B8FF3676-04B8-7049-A4A2-ADE43AA267B7}"/>
              </a:ext>
            </a:extLst>
          </p:cNvPr>
          <p:cNvSpPr>
            <a:spLocks noGrp="1"/>
          </p:cNvSpPr>
          <p:nvPr>
            <p:ph idx="16" hasCustomPrompt="1"/>
          </p:nvPr>
        </p:nvSpPr>
        <p:spPr>
          <a:xfrm>
            <a:off x="6689914" y="2393328"/>
            <a:ext cx="4919472" cy="954157"/>
          </a:xfrm>
          <a:prstGeom prst="rect">
            <a:avLst/>
          </a:prstGeom>
        </p:spPr>
        <p:txBody>
          <a:bodyPr>
            <a:noAutofit/>
          </a:bodyPr>
          <a:lstStyle>
            <a:lvl1pPr>
              <a:spcBef>
                <a:spcPts val="0"/>
              </a:spcBef>
              <a:defRPr sz="6000">
                <a:solidFill>
                  <a:schemeClr val="tx2"/>
                </a:solidFill>
              </a:defRPr>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dirty="0"/>
              <a:t>Highlight</a:t>
            </a:r>
          </a:p>
        </p:txBody>
      </p:sp>
      <p:sp>
        <p:nvSpPr>
          <p:cNvPr id="21" name="Content Placeholder 2">
            <a:extLst>
              <a:ext uri="{FF2B5EF4-FFF2-40B4-BE49-F238E27FC236}">
                <a16:creationId xmlns:a16="http://schemas.microsoft.com/office/drawing/2014/main" id="{703AD54A-D5B1-A049-9A2C-4799776BC294}"/>
              </a:ext>
            </a:extLst>
          </p:cNvPr>
          <p:cNvSpPr>
            <a:spLocks noGrp="1"/>
          </p:cNvSpPr>
          <p:nvPr>
            <p:ph idx="17" hasCustomPrompt="1"/>
          </p:nvPr>
        </p:nvSpPr>
        <p:spPr>
          <a:xfrm>
            <a:off x="6689914" y="4335161"/>
            <a:ext cx="4919472" cy="954157"/>
          </a:xfrm>
          <a:prstGeom prst="rect">
            <a:avLst/>
          </a:prstGeom>
        </p:spPr>
        <p:txBody>
          <a:bodyPr>
            <a:noAutofit/>
          </a:bodyPr>
          <a:lstStyle>
            <a:lvl1pPr>
              <a:spcBef>
                <a:spcPts val="0"/>
              </a:spcBef>
              <a:defRPr sz="6000">
                <a:solidFill>
                  <a:schemeClr val="tx2"/>
                </a:solidFill>
              </a:defRPr>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dirty="0"/>
              <a:t>Highlight</a:t>
            </a:r>
          </a:p>
        </p:txBody>
      </p:sp>
      <p:sp>
        <p:nvSpPr>
          <p:cNvPr id="22" name="Content Placeholder 2">
            <a:extLst>
              <a:ext uri="{FF2B5EF4-FFF2-40B4-BE49-F238E27FC236}">
                <a16:creationId xmlns:a16="http://schemas.microsoft.com/office/drawing/2014/main" id="{47DF75FC-78AA-BC4F-9CF7-7D85B4800AA6}"/>
              </a:ext>
            </a:extLst>
          </p:cNvPr>
          <p:cNvSpPr>
            <a:spLocks noGrp="1"/>
          </p:cNvSpPr>
          <p:nvPr>
            <p:ph idx="20"/>
          </p:nvPr>
        </p:nvSpPr>
        <p:spPr>
          <a:xfrm>
            <a:off x="582613" y="2166730"/>
            <a:ext cx="4937760" cy="4115008"/>
          </a:xfrm>
          <a:prstGeom prst="rect">
            <a:avLst/>
          </a:prstGeom>
        </p:spPr>
        <p:txBody>
          <a:bodyPr>
            <a:noAutofit/>
          </a:bodyPr>
          <a:lstStyle>
            <a:lvl1pPr>
              <a:spcBef>
                <a:spcPts val="0"/>
              </a:spcBef>
              <a:defRPr sz="1800"/>
            </a:lvl1pPr>
            <a:lvl2pPr marL="457200" marR="0" indent="-2286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Date Placeholder 3">
            <a:extLst>
              <a:ext uri="{FF2B5EF4-FFF2-40B4-BE49-F238E27FC236}">
                <a16:creationId xmlns:a16="http://schemas.microsoft.com/office/drawing/2014/main" id="{82DB0ADE-4335-F24D-B2A8-431BBD5DEEB4}"/>
              </a:ext>
            </a:extLst>
          </p:cNvPr>
          <p:cNvSpPr>
            <a:spLocks noGrp="1"/>
          </p:cNvSpPr>
          <p:nvPr>
            <p:ph type="dt" sz="half" idx="2"/>
          </p:nvPr>
        </p:nvSpPr>
        <p:spPr>
          <a:xfrm>
            <a:off x="582613" y="6386400"/>
            <a:ext cx="6516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25/10/2019</a:t>
            </a:r>
            <a:endParaRPr lang="en-GB" dirty="0">
              <a:latin typeface="Optimistic Text" panose="020B0503020203020204" pitchFamily="34" charset="0"/>
            </a:endParaRPr>
          </a:p>
        </p:txBody>
      </p:sp>
      <p:sp>
        <p:nvSpPr>
          <p:cNvPr id="15" name="Footer Placeholder 4">
            <a:extLst>
              <a:ext uri="{FF2B5EF4-FFF2-40B4-BE49-F238E27FC236}">
                <a16:creationId xmlns:a16="http://schemas.microsoft.com/office/drawing/2014/main" id="{5E54A9D1-6D57-AC4E-B944-18CA4B1C2C03}"/>
              </a:ext>
            </a:extLst>
          </p:cNvPr>
          <p:cNvSpPr>
            <a:spLocks noGrp="1"/>
          </p:cNvSpPr>
          <p:nvPr>
            <p:ph type="ftr" sz="quarter" idx="3"/>
          </p:nvPr>
        </p:nvSpPr>
        <p:spPr>
          <a:xfrm>
            <a:off x="1235875"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Document name</a:t>
            </a:r>
            <a:endParaRPr lang="en-GB" dirty="0">
              <a:latin typeface="Optimistic Text" panose="020B0503020203020204" pitchFamily="34" charset="0"/>
            </a:endParaRPr>
          </a:p>
        </p:txBody>
      </p:sp>
    </p:spTree>
    <p:extLst>
      <p:ext uri="{BB962C8B-B14F-4D97-AF65-F5344CB8AC3E}">
        <p14:creationId xmlns:p14="http://schemas.microsoft.com/office/powerpoint/2010/main" val="57401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Text and Graphic">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6F293573-B885-43E7-BF4C-508BBD4ED52F}"/>
              </a:ext>
            </a:extLst>
          </p:cNvPr>
          <p:cNvSpPr>
            <a:spLocks noGrp="1"/>
          </p:cNvSpPr>
          <p:nvPr>
            <p:ph sz="quarter" idx="15" hasCustomPrompt="1"/>
          </p:nvPr>
        </p:nvSpPr>
        <p:spPr>
          <a:xfrm>
            <a:off x="6169026" y="1071563"/>
            <a:ext cx="5440360" cy="4954483"/>
          </a:xfrm>
          <a:prstGeom prst="rect">
            <a:avLst/>
          </a:prstGeom>
        </p:spPr>
        <p:txBody>
          <a:bodyPr anchor="ctr" anchorCtr="0">
            <a:noAutofit/>
          </a:bodyPr>
          <a:lstStyle>
            <a:lvl1pPr algn="ctr">
              <a:defRPr sz="1600"/>
            </a:lvl1pPr>
          </a:lstStyle>
          <a:p>
            <a:pPr lvl="0"/>
            <a:r>
              <a:rPr lang="en-US" dirty="0"/>
              <a:t>Click to insert content</a:t>
            </a:r>
          </a:p>
        </p:txBody>
      </p:sp>
      <p:sp>
        <p:nvSpPr>
          <p:cNvPr id="3" name="Content Placeholder 2">
            <a:extLst>
              <a:ext uri="{FF2B5EF4-FFF2-40B4-BE49-F238E27FC236}">
                <a16:creationId xmlns:a16="http://schemas.microsoft.com/office/drawing/2014/main" id="{2A358CC2-4458-4352-B2AD-91FE43F5710B}"/>
              </a:ext>
            </a:extLst>
          </p:cNvPr>
          <p:cNvSpPr>
            <a:spLocks noGrp="1"/>
          </p:cNvSpPr>
          <p:nvPr>
            <p:ph idx="1"/>
          </p:nvPr>
        </p:nvSpPr>
        <p:spPr>
          <a:xfrm>
            <a:off x="582613" y="2166730"/>
            <a:ext cx="5440362" cy="3859316"/>
          </a:xfrm>
          <a:prstGeom prst="rect">
            <a:avLst/>
          </a:prstGeom>
        </p:spPr>
        <p:txBody>
          <a:bodyPr>
            <a:noAutofit/>
          </a:bodyPr>
          <a:lstStyle>
            <a:lvl1pPr>
              <a:spcBef>
                <a:spcPts val="0"/>
              </a:spcBef>
              <a:defRPr sz="1800"/>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6A8B30AC-4E7E-4D22-8316-E066AD124A5B}"/>
              </a:ext>
            </a:extLst>
          </p:cNvPr>
          <p:cNvSpPr>
            <a:spLocks noGrp="1"/>
          </p:cNvSpPr>
          <p:nvPr>
            <p:ph type="sldNum" sz="quarter" idx="12"/>
          </p:nvPr>
        </p:nvSpPr>
        <p:spPr/>
        <p:txBody>
          <a:bodyPr/>
          <a:lstStyle/>
          <a:p>
            <a:fld id="{DD530D5B-EC5A-4BBF-B601-BD523C3111CE}" type="slidenum">
              <a:rPr lang="en-GB" smtClean="0"/>
              <a:t>‹#›</a:t>
            </a:fld>
            <a:endParaRPr lang="en-GB" dirty="0"/>
          </a:p>
        </p:txBody>
      </p:sp>
      <p:sp>
        <p:nvSpPr>
          <p:cNvPr id="7" name="Title Placeholder 1">
            <a:extLst>
              <a:ext uri="{FF2B5EF4-FFF2-40B4-BE49-F238E27FC236}">
                <a16:creationId xmlns:a16="http://schemas.microsoft.com/office/drawing/2014/main" id="{03C3B155-25CA-4EF5-899C-6E9DC7FF6A20}"/>
              </a:ext>
            </a:extLst>
          </p:cNvPr>
          <p:cNvSpPr>
            <a:spLocks noGrp="1"/>
          </p:cNvSpPr>
          <p:nvPr>
            <p:ph type="title"/>
          </p:nvPr>
        </p:nvSpPr>
        <p:spPr>
          <a:xfrm>
            <a:off x="582614" y="1073426"/>
            <a:ext cx="5440362" cy="954156"/>
          </a:xfrm>
          <a:prstGeom prst="rect">
            <a:avLst/>
          </a:prstGeom>
        </p:spPr>
        <p:txBody>
          <a:bodyPr vert="horz" lIns="0" tIns="0" rIns="0" bIns="0" rtlCol="0" anchor="t" anchorCtr="0">
            <a:noAutofit/>
          </a:bodyPr>
          <a:lstStyle>
            <a:lvl1pPr>
              <a:defRPr>
                <a:solidFill>
                  <a:schemeClr val="tx2"/>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BC8DCE7C-5E34-4475-9603-C6BDE67FC265}"/>
              </a:ext>
            </a:extLst>
          </p:cNvPr>
          <p:cNvSpPr>
            <a:spLocks noGrp="1"/>
          </p:cNvSpPr>
          <p:nvPr>
            <p:ph type="body" sz="quarter" idx="13" hasCustomPrompt="1"/>
          </p:nvPr>
        </p:nvSpPr>
        <p:spPr>
          <a:xfrm>
            <a:off x="582613" y="542215"/>
            <a:ext cx="5440362" cy="180000"/>
          </a:xfrm>
          <a:prstGeom prst="rect">
            <a:avLst/>
          </a:prstGeom>
        </p:spPr>
        <p:txBody>
          <a:bodyPr>
            <a:noAutofit/>
          </a:bodyPr>
          <a:lstStyle>
            <a:lvl1pPr>
              <a:defRPr sz="1200">
                <a:solidFill>
                  <a:schemeClr val="tx1"/>
                </a:solidFill>
              </a:defRPr>
            </a:lvl1pPr>
          </a:lstStyle>
          <a:p>
            <a:pPr lvl="0"/>
            <a:r>
              <a:rPr lang="en-US" dirty="0"/>
              <a:t>Section title</a:t>
            </a:r>
          </a:p>
        </p:txBody>
      </p:sp>
      <p:sp>
        <p:nvSpPr>
          <p:cNvPr id="12" name="Date Placeholder 3">
            <a:extLst>
              <a:ext uri="{FF2B5EF4-FFF2-40B4-BE49-F238E27FC236}">
                <a16:creationId xmlns:a16="http://schemas.microsoft.com/office/drawing/2014/main" id="{8620306E-5B16-614E-B159-30D47230D5F7}"/>
              </a:ext>
            </a:extLst>
          </p:cNvPr>
          <p:cNvSpPr>
            <a:spLocks noGrp="1"/>
          </p:cNvSpPr>
          <p:nvPr>
            <p:ph type="dt" sz="half" idx="2"/>
          </p:nvPr>
        </p:nvSpPr>
        <p:spPr>
          <a:xfrm>
            <a:off x="582613" y="6386400"/>
            <a:ext cx="6516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25/10/2019</a:t>
            </a:r>
            <a:endParaRPr lang="en-GB" dirty="0">
              <a:latin typeface="Optimistic Text" panose="020B0503020203020204" pitchFamily="34" charset="0"/>
            </a:endParaRPr>
          </a:p>
        </p:txBody>
      </p:sp>
      <p:sp>
        <p:nvSpPr>
          <p:cNvPr id="13" name="Footer Placeholder 4">
            <a:extLst>
              <a:ext uri="{FF2B5EF4-FFF2-40B4-BE49-F238E27FC236}">
                <a16:creationId xmlns:a16="http://schemas.microsoft.com/office/drawing/2014/main" id="{A997D95A-D1BF-A64D-AEE2-094EDEBFBBE6}"/>
              </a:ext>
            </a:extLst>
          </p:cNvPr>
          <p:cNvSpPr>
            <a:spLocks noGrp="1"/>
          </p:cNvSpPr>
          <p:nvPr>
            <p:ph type="ftr" sz="quarter" idx="3"/>
          </p:nvPr>
        </p:nvSpPr>
        <p:spPr>
          <a:xfrm>
            <a:off x="1235875"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Document name</a:t>
            </a:r>
            <a:endParaRPr lang="en-GB" dirty="0">
              <a:latin typeface="Optimistic Text" panose="020B0503020203020204" pitchFamily="34" charset="0"/>
            </a:endParaRPr>
          </a:p>
        </p:txBody>
      </p:sp>
    </p:spTree>
    <p:extLst>
      <p:ext uri="{BB962C8B-B14F-4D97-AF65-F5344CB8AC3E}">
        <p14:creationId xmlns:p14="http://schemas.microsoft.com/office/powerpoint/2010/main" val="265879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and Two Graphic">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6F293573-B885-43E7-BF4C-508BBD4ED52F}"/>
              </a:ext>
            </a:extLst>
          </p:cNvPr>
          <p:cNvSpPr>
            <a:spLocks noGrp="1"/>
          </p:cNvSpPr>
          <p:nvPr>
            <p:ph sz="quarter" idx="15" hasCustomPrompt="1"/>
          </p:nvPr>
        </p:nvSpPr>
        <p:spPr>
          <a:xfrm>
            <a:off x="6169025" y="1071563"/>
            <a:ext cx="2525269" cy="4953600"/>
          </a:xfrm>
          <a:prstGeom prst="rect">
            <a:avLst/>
          </a:prstGeom>
        </p:spPr>
        <p:txBody>
          <a:bodyPr anchor="ctr" anchorCtr="0">
            <a:noAutofit/>
          </a:bodyPr>
          <a:lstStyle>
            <a:lvl1pPr algn="ctr">
              <a:defRPr sz="1600"/>
            </a:lvl1pPr>
          </a:lstStyle>
          <a:p>
            <a:pPr lvl="0"/>
            <a:r>
              <a:rPr lang="en-US" dirty="0"/>
              <a:t>Click to insert content</a:t>
            </a:r>
          </a:p>
        </p:txBody>
      </p:sp>
      <p:sp>
        <p:nvSpPr>
          <p:cNvPr id="3" name="Content Placeholder 2">
            <a:extLst>
              <a:ext uri="{FF2B5EF4-FFF2-40B4-BE49-F238E27FC236}">
                <a16:creationId xmlns:a16="http://schemas.microsoft.com/office/drawing/2014/main" id="{2A358CC2-4458-4352-B2AD-91FE43F5710B}"/>
              </a:ext>
            </a:extLst>
          </p:cNvPr>
          <p:cNvSpPr>
            <a:spLocks noGrp="1"/>
          </p:cNvSpPr>
          <p:nvPr>
            <p:ph idx="1"/>
          </p:nvPr>
        </p:nvSpPr>
        <p:spPr>
          <a:xfrm>
            <a:off x="582613" y="2166730"/>
            <a:ext cx="5440362" cy="3858433"/>
          </a:xfrm>
          <a:prstGeom prst="rect">
            <a:avLst/>
          </a:prstGeom>
        </p:spPr>
        <p:txBody>
          <a:bodyPr>
            <a:noAutofit/>
          </a:bodyPr>
          <a:lstStyle>
            <a:lvl1pPr>
              <a:spcBef>
                <a:spcPts val="0"/>
              </a:spcBef>
              <a:defRPr sz="1800"/>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6A8B30AC-4E7E-4D22-8316-E066AD124A5B}"/>
              </a:ext>
            </a:extLst>
          </p:cNvPr>
          <p:cNvSpPr>
            <a:spLocks noGrp="1"/>
          </p:cNvSpPr>
          <p:nvPr>
            <p:ph type="sldNum" sz="quarter" idx="12"/>
          </p:nvPr>
        </p:nvSpPr>
        <p:spPr/>
        <p:txBody>
          <a:bodyPr/>
          <a:lstStyle/>
          <a:p>
            <a:fld id="{DD530D5B-EC5A-4BBF-B601-BD523C3111CE}" type="slidenum">
              <a:rPr lang="en-GB" smtClean="0"/>
              <a:t>‹#›</a:t>
            </a:fld>
            <a:endParaRPr lang="en-GB" dirty="0"/>
          </a:p>
        </p:txBody>
      </p:sp>
      <p:sp>
        <p:nvSpPr>
          <p:cNvPr id="7" name="Title Placeholder 1">
            <a:extLst>
              <a:ext uri="{FF2B5EF4-FFF2-40B4-BE49-F238E27FC236}">
                <a16:creationId xmlns:a16="http://schemas.microsoft.com/office/drawing/2014/main" id="{03C3B155-25CA-4EF5-899C-6E9DC7FF6A20}"/>
              </a:ext>
            </a:extLst>
          </p:cNvPr>
          <p:cNvSpPr>
            <a:spLocks noGrp="1"/>
          </p:cNvSpPr>
          <p:nvPr>
            <p:ph type="title"/>
          </p:nvPr>
        </p:nvSpPr>
        <p:spPr>
          <a:xfrm>
            <a:off x="582614" y="1073426"/>
            <a:ext cx="5440362" cy="954156"/>
          </a:xfrm>
          <a:prstGeom prst="rect">
            <a:avLst/>
          </a:prstGeom>
        </p:spPr>
        <p:txBody>
          <a:bodyPr vert="horz" lIns="0" tIns="0" rIns="0" bIns="0" rtlCol="0" anchor="t" anchorCtr="0">
            <a:noAutofit/>
          </a:bodyPr>
          <a:lstStyle>
            <a:lvl1pPr>
              <a:defRPr>
                <a:solidFill>
                  <a:schemeClr val="tx2"/>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BC8DCE7C-5E34-4475-9603-C6BDE67FC265}"/>
              </a:ext>
            </a:extLst>
          </p:cNvPr>
          <p:cNvSpPr>
            <a:spLocks noGrp="1"/>
          </p:cNvSpPr>
          <p:nvPr>
            <p:ph type="body" sz="quarter" idx="13" hasCustomPrompt="1"/>
          </p:nvPr>
        </p:nvSpPr>
        <p:spPr>
          <a:xfrm>
            <a:off x="582613" y="542215"/>
            <a:ext cx="5440362" cy="180000"/>
          </a:xfrm>
          <a:prstGeom prst="rect">
            <a:avLst/>
          </a:prstGeom>
        </p:spPr>
        <p:txBody>
          <a:bodyPr>
            <a:noAutofit/>
          </a:bodyPr>
          <a:lstStyle>
            <a:lvl1pPr>
              <a:defRPr sz="1200">
                <a:solidFill>
                  <a:schemeClr val="tx1"/>
                </a:solidFill>
              </a:defRPr>
            </a:lvl1pPr>
          </a:lstStyle>
          <a:p>
            <a:pPr lvl="0"/>
            <a:r>
              <a:rPr lang="en-US" dirty="0"/>
              <a:t>Section title</a:t>
            </a:r>
          </a:p>
        </p:txBody>
      </p:sp>
      <p:sp>
        <p:nvSpPr>
          <p:cNvPr id="13" name="Content Placeholder 10">
            <a:extLst>
              <a:ext uri="{FF2B5EF4-FFF2-40B4-BE49-F238E27FC236}">
                <a16:creationId xmlns:a16="http://schemas.microsoft.com/office/drawing/2014/main" id="{246BE8BA-D661-4838-A8AF-4FA48C7EA390}"/>
              </a:ext>
            </a:extLst>
          </p:cNvPr>
          <p:cNvSpPr>
            <a:spLocks noGrp="1"/>
          </p:cNvSpPr>
          <p:nvPr>
            <p:ph sz="quarter" idx="16" hasCustomPrompt="1"/>
          </p:nvPr>
        </p:nvSpPr>
        <p:spPr>
          <a:xfrm>
            <a:off x="8899425" y="1071563"/>
            <a:ext cx="2525269" cy="4953600"/>
          </a:xfrm>
          <a:prstGeom prst="rect">
            <a:avLst/>
          </a:prstGeom>
        </p:spPr>
        <p:txBody>
          <a:bodyPr anchor="ctr" anchorCtr="0">
            <a:noAutofit/>
          </a:bodyPr>
          <a:lstStyle>
            <a:lvl1pPr algn="ctr">
              <a:defRPr sz="1600"/>
            </a:lvl1pPr>
          </a:lstStyle>
          <a:p>
            <a:pPr lvl="0"/>
            <a:r>
              <a:rPr lang="en-US" dirty="0"/>
              <a:t>Click to insert content</a:t>
            </a:r>
          </a:p>
        </p:txBody>
      </p:sp>
      <p:sp>
        <p:nvSpPr>
          <p:cNvPr id="12" name="Date Placeholder 3">
            <a:extLst>
              <a:ext uri="{FF2B5EF4-FFF2-40B4-BE49-F238E27FC236}">
                <a16:creationId xmlns:a16="http://schemas.microsoft.com/office/drawing/2014/main" id="{0B52ECB0-E20F-C045-8614-1197F20285BD}"/>
              </a:ext>
            </a:extLst>
          </p:cNvPr>
          <p:cNvSpPr>
            <a:spLocks noGrp="1"/>
          </p:cNvSpPr>
          <p:nvPr>
            <p:ph type="dt" sz="half" idx="2"/>
          </p:nvPr>
        </p:nvSpPr>
        <p:spPr>
          <a:xfrm>
            <a:off x="582613" y="6386400"/>
            <a:ext cx="6516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25/10/2019</a:t>
            </a:r>
            <a:endParaRPr lang="en-GB" dirty="0">
              <a:latin typeface="Optimistic Text" panose="020B0503020203020204" pitchFamily="34" charset="0"/>
            </a:endParaRPr>
          </a:p>
        </p:txBody>
      </p:sp>
      <p:sp>
        <p:nvSpPr>
          <p:cNvPr id="14" name="Footer Placeholder 4">
            <a:extLst>
              <a:ext uri="{FF2B5EF4-FFF2-40B4-BE49-F238E27FC236}">
                <a16:creationId xmlns:a16="http://schemas.microsoft.com/office/drawing/2014/main" id="{0E920F2F-D71C-5A44-A627-364AAA7FB05B}"/>
              </a:ext>
            </a:extLst>
          </p:cNvPr>
          <p:cNvSpPr>
            <a:spLocks noGrp="1"/>
          </p:cNvSpPr>
          <p:nvPr>
            <p:ph type="ftr" sz="quarter" idx="3"/>
          </p:nvPr>
        </p:nvSpPr>
        <p:spPr>
          <a:xfrm>
            <a:off x="1235875"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Document name</a:t>
            </a:r>
            <a:endParaRPr lang="en-GB" dirty="0">
              <a:latin typeface="Optimistic Text" panose="020B0503020203020204" pitchFamily="34" charset="0"/>
            </a:endParaRPr>
          </a:p>
        </p:txBody>
      </p:sp>
    </p:spTree>
    <p:extLst>
      <p:ext uri="{BB962C8B-B14F-4D97-AF65-F5344CB8AC3E}">
        <p14:creationId xmlns:p14="http://schemas.microsoft.com/office/powerpoint/2010/main" val="2814338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ighlight - Image">
    <p:bg>
      <p:bgPr>
        <a:solidFill>
          <a:srgbClr val="E1E4E5"/>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A8B30AC-4E7E-4D22-8316-E066AD124A5B}"/>
              </a:ext>
            </a:extLst>
          </p:cNvPr>
          <p:cNvSpPr>
            <a:spLocks noGrp="1"/>
          </p:cNvSpPr>
          <p:nvPr>
            <p:ph type="sldNum" sz="quarter" idx="12"/>
          </p:nvPr>
        </p:nvSpPr>
        <p:spPr/>
        <p:txBody>
          <a:bodyPr/>
          <a:lstStyle>
            <a:lvl1pPr>
              <a:defRPr>
                <a:solidFill>
                  <a:schemeClr val="bg1"/>
                </a:solidFill>
              </a:defRPr>
            </a:lvl1pPr>
          </a:lstStyle>
          <a:p>
            <a:fld id="{DD530D5B-EC5A-4BBF-B601-BD523C3111CE}" type="slidenum">
              <a:rPr lang="en-GB" smtClean="0"/>
              <a:pPr/>
              <a:t>‹#›</a:t>
            </a:fld>
            <a:endParaRPr lang="en-GB" dirty="0"/>
          </a:p>
        </p:txBody>
      </p:sp>
      <p:sp>
        <p:nvSpPr>
          <p:cNvPr id="7" name="Title Placeholder 1">
            <a:extLst>
              <a:ext uri="{FF2B5EF4-FFF2-40B4-BE49-F238E27FC236}">
                <a16:creationId xmlns:a16="http://schemas.microsoft.com/office/drawing/2014/main" id="{03C3B155-25CA-4EF5-899C-6E9DC7FF6A20}"/>
              </a:ext>
            </a:extLst>
          </p:cNvPr>
          <p:cNvSpPr>
            <a:spLocks noGrp="1"/>
          </p:cNvSpPr>
          <p:nvPr>
            <p:ph type="title"/>
          </p:nvPr>
        </p:nvSpPr>
        <p:spPr>
          <a:xfrm>
            <a:off x="6705068" y="1073426"/>
            <a:ext cx="4904320" cy="954156"/>
          </a:xfrm>
          <a:prstGeom prst="rect">
            <a:avLst/>
          </a:prstGeom>
        </p:spPr>
        <p:txBody>
          <a:bodyPr vert="horz" lIns="0" tIns="0" rIns="0" bIns="0" rtlCol="0" anchor="t" anchorCtr="0">
            <a:noAutofit/>
          </a:bodyPr>
          <a:lstStyle>
            <a:lvl1pPr>
              <a:defRPr>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BC8DCE7C-5E34-4475-9603-C6BDE67FC265}"/>
              </a:ext>
            </a:extLst>
          </p:cNvPr>
          <p:cNvSpPr>
            <a:spLocks noGrp="1"/>
          </p:cNvSpPr>
          <p:nvPr>
            <p:ph type="body" sz="quarter" idx="13" hasCustomPrompt="1"/>
          </p:nvPr>
        </p:nvSpPr>
        <p:spPr>
          <a:xfrm>
            <a:off x="582613" y="542215"/>
            <a:ext cx="5440362" cy="180000"/>
          </a:xfrm>
          <a:prstGeom prst="rect">
            <a:avLst/>
          </a:prstGeom>
        </p:spPr>
        <p:txBody>
          <a:bodyPr>
            <a:noAutofit/>
          </a:bodyPr>
          <a:lstStyle>
            <a:lvl1pPr>
              <a:defRPr sz="1200">
                <a:solidFill>
                  <a:schemeClr val="bg1"/>
                </a:solidFill>
              </a:defRPr>
            </a:lvl1pPr>
          </a:lstStyle>
          <a:p>
            <a:pPr lvl="0"/>
            <a:r>
              <a:rPr lang="en-US" dirty="0"/>
              <a:t>Section title</a:t>
            </a:r>
          </a:p>
        </p:txBody>
      </p:sp>
      <p:sp>
        <p:nvSpPr>
          <p:cNvPr id="12" name="Content Placeholder 2">
            <a:extLst>
              <a:ext uri="{FF2B5EF4-FFF2-40B4-BE49-F238E27FC236}">
                <a16:creationId xmlns:a16="http://schemas.microsoft.com/office/drawing/2014/main" id="{95FB87CC-DAEA-964A-8CB9-FD16EBAC664A}"/>
              </a:ext>
            </a:extLst>
          </p:cNvPr>
          <p:cNvSpPr>
            <a:spLocks noGrp="1"/>
          </p:cNvSpPr>
          <p:nvPr>
            <p:ph idx="1"/>
          </p:nvPr>
        </p:nvSpPr>
        <p:spPr>
          <a:xfrm>
            <a:off x="6689914" y="3399816"/>
            <a:ext cx="4919472" cy="731520"/>
          </a:xfrm>
          <a:prstGeom prst="rect">
            <a:avLst/>
          </a:prstGeom>
        </p:spPr>
        <p:txBody>
          <a:bodyPr>
            <a:noAutofit/>
          </a:bodyPr>
          <a:lstStyle>
            <a:lvl1pPr>
              <a:spcBef>
                <a:spcPts val="0"/>
              </a:spcBef>
              <a:defRPr sz="1800">
                <a:solidFill>
                  <a:schemeClr val="bg1"/>
                </a:solidFill>
              </a:defRPr>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p:txBody>
      </p:sp>
      <p:sp>
        <p:nvSpPr>
          <p:cNvPr id="16" name="Content Placeholder 2">
            <a:extLst>
              <a:ext uri="{FF2B5EF4-FFF2-40B4-BE49-F238E27FC236}">
                <a16:creationId xmlns:a16="http://schemas.microsoft.com/office/drawing/2014/main" id="{C3AABA3C-6C20-9549-8FA6-845A9509B23D}"/>
              </a:ext>
            </a:extLst>
          </p:cNvPr>
          <p:cNvSpPr>
            <a:spLocks noGrp="1"/>
          </p:cNvSpPr>
          <p:nvPr>
            <p:ph idx="15"/>
          </p:nvPr>
        </p:nvSpPr>
        <p:spPr>
          <a:xfrm>
            <a:off x="6689914" y="5342211"/>
            <a:ext cx="4919472" cy="731520"/>
          </a:xfrm>
          <a:prstGeom prst="rect">
            <a:avLst/>
          </a:prstGeom>
        </p:spPr>
        <p:txBody>
          <a:bodyPr>
            <a:noAutofit/>
          </a:bodyPr>
          <a:lstStyle>
            <a:lvl1pPr>
              <a:spcBef>
                <a:spcPts val="0"/>
              </a:spcBef>
              <a:defRPr sz="1800">
                <a:solidFill>
                  <a:schemeClr val="bg1"/>
                </a:solidFill>
              </a:defRPr>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p:txBody>
      </p:sp>
      <p:sp>
        <p:nvSpPr>
          <p:cNvPr id="17" name="Content Placeholder 2">
            <a:extLst>
              <a:ext uri="{FF2B5EF4-FFF2-40B4-BE49-F238E27FC236}">
                <a16:creationId xmlns:a16="http://schemas.microsoft.com/office/drawing/2014/main" id="{88CC172F-7826-7147-B4C1-A690D451C57D}"/>
              </a:ext>
            </a:extLst>
          </p:cNvPr>
          <p:cNvSpPr>
            <a:spLocks noGrp="1"/>
          </p:cNvSpPr>
          <p:nvPr>
            <p:ph idx="16" hasCustomPrompt="1"/>
          </p:nvPr>
        </p:nvSpPr>
        <p:spPr>
          <a:xfrm>
            <a:off x="6689914" y="2393328"/>
            <a:ext cx="4919472" cy="954157"/>
          </a:xfrm>
          <a:prstGeom prst="rect">
            <a:avLst/>
          </a:prstGeom>
        </p:spPr>
        <p:txBody>
          <a:bodyPr>
            <a:noAutofit/>
          </a:bodyPr>
          <a:lstStyle>
            <a:lvl1pPr>
              <a:spcBef>
                <a:spcPts val="0"/>
              </a:spcBef>
              <a:defRPr sz="6000">
                <a:solidFill>
                  <a:schemeClr val="bg1"/>
                </a:solidFill>
              </a:defRPr>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dirty="0"/>
              <a:t>Highlight</a:t>
            </a:r>
          </a:p>
        </p:txBody>
      </p:sp>
      <p:sp>
        <p:nvSpPr>
          <p:cNvPr id="18" name="Content Placeholder 2">
            <a:extLst>
              <a:ext uri="{FF2B5EF4-FFF2-40B4-BE49-F238E27FC236}">
                <a16:creationId xmlns:a16="http://schemas.microsoft.com/office/drawing/2014/main" id="{7795E961-745E-304D-BA8B-E10FD761A061}"/>
              </a:ext>
            </a:extLst>
          </p:cNvPr>
          <p:cNvSpPr>
            <a:spLocks noGrp="1"/>
          </p:cNvSpPr>
          <p:nvPr>
            <p:ph idx="17" hasCustomPrompt="1"/>
          </p:nvPr>
        </p:nvSpPr>
        <p:spPr>
          <a:xfrm>
            <a:off x="6689914" y="4335161"/>
            <a:ext cx="4919472" cy="954157"/>
          </a:xfrm>
          <a:prstGeom prst="rect">
            <a:avLst/>
          </a:prstGeom>
        </p:spPr>
        <p:txBody>
          <a:bodyPr>
            <a:noAutofit/>
          </a:bodyPr>
          <a:lstStyle>
            <a:lvl1pPr>
              <a:spcBef>
                <a:spcPts val="0"/>
              </a:spcBef>
              <a:defRPr sz="6000">
                <a:solidFill>
                  <a:schemeClr val="bg1"/>
                </a:solidFill>
              </a:defRPr>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dirty="0"/>
              <a:t>Highlight</a:t>
            </a:r>
          </a:p>
        </p:txBody>
      </p:sp>
      <p:sp>
        <p:nvSpPr>
          <p:cNvPr id="13" name="Date Placeholder 3">
            <a:extLst>
              <a:ext uri="{FF2B5EF4-FFF2-40B4-BE49-F238E27FC236}">
                <a16:creationId xmlns:a16="http://schemas.microsoft.com/office/drawing/2014/main" id="{B6366C4C-92B9-6445-9159-E4DDE569BFA9}"/>
              </a:ext>
            </a:extLst>
          </p:cNvPr>
          <p:cNvSpPr>
            <a:spLocks noGrp="1"/>
          </p:cNvSpPr>
          <p:nvPr>
            <p:ph type="dt" sz="half" idx="2"/>
          </p:nvPr>
        </p:nvSpPr>
        <p:spPr>
          <a:xfrm>
            <a:off x="582613" y="6386400"/>
            <a:ext cx="651600" cy="122400"/>
          </a:xfrm>
          <a:prstGeom prst="rect">
            <a:avLst/>
          </a:prstGeom>
        </p:spPr>
        <p:txBody>
          <a:bodyPr vert="horz" lIns="0" tIns="0" rIns="0" bIns="0" rtlCol="0" anchor="ctr"/>
          <a:lstStyle>
            <a:lvl1pPr algn="l">
              <a:defRPr sz="800" baseline="0">
                <a:solidFill>
                  <a:schemeClr val="bg1"/>
                </a:solidFill>
                <a:latin typeface="Optimistic Text" panose="020B0503020203020204" pitchFamily="34" charset="0"/>
              </a:defRPr>
            </a:lvl1pPr>
          </a:lstStyle>
          <a:p>
            <a:r>
              <a:rPr lang="en-US" dirty="0"/>
              <a:t>25/10/2019</a:t>
            </a:r>
            <a:endParaRPr lang="en-GB" dirty="0">
              <a:solidFill>
                <a:schemeClr val="bg1"/>
              </a:solidFill>
            </a:endParaRPr>
          </a:p>
        </p:txBody>
      </p:sp>
      <p:sp>
        <p:nvSpPr>
          <p:cNvPr id="14" name="Footer Placeholder 4">
            <a:extLst>
              <a:ext uri="{FF2B5EF4-FFF2-40B4-BE49-F238E27FC236}">
                <a16:creationId xmlns:a16="http://schemas.microsoft.com/office/drawing/2014/main" id="{2C5E6507-8681-8C4E-8476-337DFF644442}"/>
              </a:ext>
            </a:extLst>
          </p:cNvPr>
          <p:cNvSpPr>
            <a:spLocks noGrp="1"/>
          </p:cNvSpPr>
          <p:nvPr>
            <p:ph type="ftr" sz="quarter" idx="3"/>
          </p:nvPr>
        </p:nvSpPr>
        <p:spPr>
          <a:xfrm>
            <a:off x="1235875"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solidFill>
                  <a:schemeClr val="bg1"/>
                </a:solidFill>
              </a:rPr>
              <a:t>Document</a:t>
            </a:r>
            <a:r>
              <a:rPr lang="en-GB" dirty="0"/>
              <a:t> </a:t>
            </a:r>
            <a:r>
              <a:rPr lang="en-GB" dirty="0">
                <a:solidFill>
                  <a:schemeClr val="bg1"/>
                </a:solidFill>
              </a:rPr>
              <a:t>name</a:t>
            </a:r>
          </a:p>
        </p:txBody>
      </p:sp>
    </p:spTree>
    <p:extLst>
      <p:ext uri="{BB962C8B-B14F-4D97-AF65-F5344CB8AC3E}">
        <p14:creationId xmlns:p14="http://schemas.microsoft.com/office/powerpoint/2010/main" val="2558436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Mess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92790F-29AC-47C5-80E3-0BBEB05A6FB8}"/>
              </a:ext>
            </a:extLst>
          </p:cNvPr>
          <p:cNvSpPr>
            <a:spLocks noGrp="1"/>
          </p:cNvSpPr>
          <p:nvPr>
            <p:ph type="sldNum" sz="quarter" idx="12"/>
          </p:nvPr>
        </p:nvSpPr>
        <p:spPr/>
        <p:txBody>
          <a:bodyPr/>
          <a:lstStyle>
            <a:lvl1pPr>
              <a:defRPr>
                <a:solidFill>
                  <a:schemeClr val="tx2"/>
                </a:solidFill>
              </a:defRPr>
            </a:lvl1pPr>
          </a:lstStyle>
          <a:p>
            <a:fld id="{DD530D5B-EC5A-4BBF-B601-BD523C3111CE}" type="slidenum">
              <a:rPr lang="en-GB" smtClean="0"/>
              <a:pPr/>
              <a:t>‹#›</a:t>
            </a:fld>
            <a:endParaRPr lang="en-GB" dirty="0"/>
          </a:p>
        </p:txBody>
      </p:sp>
      <p:sp>
        <p:nvSpPr>
          <p:cNvPr id="7" name="Text Placeholder 6">
            <a:extLst>
              <a:ext uri="{FF2B5EF4-FFF2-40B4-BE49-F238E27FC236}">
                <a16:creationId xmlns:a16="http://schemas.microsoft.com/office/drawing/2014/main" id="{1ECC2F4D-E63E-4418-95A8-57D76EF76629}"/>
              </a:ext>
            </a:extLst>
          </p:cNvPr>
          <p:cNvSpPr>
            <a:spLocks noGrp="1"/>
          </p:cNvSpPr>
          <p:nvPr>
            <p:ph type="body" sz="quarter" idx="13"/>
          </p:nvPr>
        </p:nvSpPr>
        <p:spPr>
          <a:xfrm>
            <a:off x="1098000" y="2440800"/>
            <a:ext cx="10000800" cy="2372400"/>
          </a:xfrm>
          <a:prstGeom prst="rect">
            <a:avLst/>
          </a:prstGeom>
        </p:spPr>
        <p:txBody>
          <a:bodyPr wrap="square"/>
          <a:lstStyle>
            <a:lvl1pPr algn="ctr">
              <a:lnSpc>
                <a:spcPct val="100000"/>
              </a:lnSpc>
              <a:defRPr sz="6000">
                <a:solidFill>
                  <a:schemeClr val="tx2"/>
                </a:solidFill>
              </a:defRPr>
            </a:lvl1pPr>
            <a:lvl2pPr marL="457200" indent="0">
              <a:buNone/>
              <a:defRPr/>
            </a:lvl2pPr>
          </a:lstStyle>
          <a:p>
            <a:pPr lvl="0"/>
            <a:r>
              <a:rPr lang="en-US"/>
              <a:t>Click to edit Master text styles</a:t>
            </a:r>
          </a:p>
        </p:txBody>
      </p:sp>
      <p:sp>
        <p:nvSpPr>
          <p:cNvPr id="8" name="Text Placeholder 8">
            <a:extLst>
              <a:ext uri="{FF2B5EF4-FFF2-40B4-BE49-F238E27FC236}">
                <a16:creationId xmlns:a16="http://schemas.microsoft.com/office/drawing/2014/main" id="{53AB7135-9D87-9147-BE30-D610CAA03399}"/>
              </a:ext>
            </a:extLst>
          </p:cNvPr>
          <p:cNvSpPr>
            <a:spLocks noGrp="1"/>
          </p:cNvSpPr>
          <p:nvPr>
            <p:ph type="body" sz="quarter" idx="14" hasCustomPrompt="1"/>
          </p:nvPr>
        </p:nvSpPr>
        <p:spPr>
          <a:xfrm>
            <a:off x="582613" y="542215"/>
            <a:ext cx="5440362" cy="180000"/>
          </a:xfrm>
          <a:prstGeom prst="rect">
            <a:avLst/>
          </a:prstGeom>
        </p:spPr>
        <p:txBody>
          <a:bodyPr>
            <a:noAutofit/>
          </a:bodyPr>
          <a:lstStyle>
            <a:lvl1pPr>
              <a:defRPr sz="1200">
                <a:solidFill>
                  <a:schemeClr val="tx1"/>
                </a:solidFill>
              </a:defRPr>
            </a:lvl1pPr>
          </a:lstStyle>
          <a:p>
            <a:pPr lvl="0"/>
            <a:r>
              <a:rPr lang="en-US" dirty="0"/>
              <a:t>Section title</a:t>
            </a:r>
          </a:p>
        </p:txBody>
      </p:sp>
      <p:sp>
        <p:nvSpPr>
          <p:cNvPr id="9" name="Date Placeholder 3">
            <a:extLst>
              <a:ext uri="{FF2B5EF4-FFF2-40B4-BE49-F238E27FC236}">
                <a16:creationId xmlns:a16="http://schemas.microsoft.com/office/drawing/2014/main" id="{0D89FA36-12EE-1540-8800-0D168440928C}"/>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June 20, 2021</a:t>
            </a:r>
            <a:endParaRPr lang="en-GB" dirty="0">
              <a:latin typeface="Optimistic Text" panose="020B0503020203020204" pitchFamily="34" charset="0"/>
            </a:endParaRPr>
          </a:p>
        </p:txBody>
      </p:sp>
      <p:sp>
        <p:nvSpPr>
          <p:cNvPr id="10" name="Footer Placeholder 4">
            <a:extLst>
              <a:ext uri="{FF2B5EF4-FFF2-40B4-BE49-F238E27FC236}">
                <a16:creationId xmlns:a16="http://schemas.microsoft.com/office/drawing/2014/main" id="{CDE40994-13DA-FD47-8F92-AE863107845D}"/>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Towards falsifiable interpretability research – Ari </a:t>
            </a:r>
            <a:r>
              <a:rPr lang="en-GB" dirty="0" err="1"/>
              <a:t>Morcos</a:t>
            </a:r>
            <a:r>
              <a:rPr lang="en-GB" dirty="0"/>
              <a:t> </a:t>
            </a:r>
            <a:endParaRPr lang="en-GB" dirty="0">
              <a:latin typeface="Optimistic Text" panose="020B0503020203020204" pitchFamily="34" charset="0"/>
            </a:endParaRPr>
          </a:p>
        </p:txBody>
      </p:sp>
    </p:spTree>
    <p:extLst>
      <p:ext uri="{BB962C8B-B14F-4D97-AF65-F5344CB8AC3E}">
        <p14:creationId xmlns:p14="http://schemas.microsoft.com/office/powerpoint/2010/main" val="2906961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ey Message - Image">
    <p:bg>
      <p:bgPr>
        <a:solidFill>
          <a:srgbClr val="E1E4E5"/>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92790F-29AC-47C5-80E3-0BBEB05A6FB8}"/>
              </a:ext>
            </a:extLst>
          </p:cNvPr>
          <p:cNvSpPr>
            <a:spLocks noGrp="1"/>
          </p:cNvSpPr>
          <p:nvPr>
            <p:ph type="sldNum" sz="quarter" idx="12"/>
          </p:nvPr>
        </p:nvSpPr>
        <p:spPr/>
        <p:txBody>
          <a:bodyPr/>
          <a:lstStyle>
            <a:lvl1pPr>
              <a:defRPr>
                <a:solidFill>
                  <a:schemeClr val="bg1"/>
                </a:solidFill>
              </a:defRPr>
            </a:lvl1pPr>
          </a:lstStyle>
          <a:p>
            <a:fld id="{DD530D5B-EC5A-4BBF-B601-BD523C3111CE}" type="slidenum">
              <a:rPr lang="en-GB" smtClean="0"/>
              <a:pPr/>
              <a:t>‹#›</a:t>
            </a:fld>
            <a:endParaRPr lang="en-GB" dirty="0"/>
          </a:p>
        </p:txBody>
      </p:sp>
      <p:sp>
        <p:nvSpPr>
          <p:cNvPr id="7" name="Text Placeholder 6">
            <a:extLst>
              <a:ext uri="{FF2B5EF4-FFF2-40B4-BE49-F238E27FC236}">
                <a16:creationId xmlns:a16="http://schemas.microsoft.com/office/drawing/2014/main" id="{1ECC2F4D-E63E-4418-95A8-57D76EF76629}"/>
              </a:ext>
            </a:extLst>
          </p:cNvPr>
          <p:cNvSpPr>
            <a:spLocks noGrp="1"/>
          </p:cNvSpPr>
          <p:nvPr>
            <p:ph type="body" sz="quarter" idx="13"/>
          </p:nvPr>
        </p:nvSpPr>
        <p:spPr>
          <a:xfrm>
            <a:off x="1098000" y="2440800"/>
            <a:ext cx="10000800" cy="2372400"/>
          </a:xfrm>
          <a:prstGeom prst="rect">
            <a:avLst/>
          </a:prstGeom>
        </p:spPr>
        <p:txBody>
          <a:bodyPr wrap="square"/>
          <a:lstStyle>
            <a:lvl1pPr algn="ctr">
              <a:lnSpc>
                <a:spcPct val="100000"/>
              </a:lnSpc>
              <a:defRPr sz="6000">
                <a:solidFill>
                  <a:schemeClr val="bg1"/>
                </a:solidFill>
              </a:defRPr>
            </a:lvl1pPr>
            <a:lvl2pPr marL="457200" indent="0">
              <a:buNone/>
              <a:defRPr/>
            </a:lvl2pPr>
          </a:lstStyle>
          <a:p>
            <a:pPr lvl="0"/>
            <a:r>
              <a:rPr lang="en-US"/>
              <a:t>Click to edit Master text styles</a:t>
            </a:r>
          </a:p>
        </p:txBody>
      </p:sp>
      <p:sp>
        <p:nvSpPr>
          <p:cNvPr id="8" name="Text Placeholder 8">
            <a:extLst>
              <a:ext uri="{FF2B5EF4-FFF2-40B4-BE49-F238E27FC236}">
                <a16:creationId xmlns:a16="http://schemas.microsoft.com/office/drawing/2014/main" id="{EC21C8CB-83FE-A048-A981-636A17B9803D}"/>
              </a:ext>
            </a:extLst>
          </p:cNvPr>
          <p:cNvSpPr>
            <a:spLocks noGrp="1"/>
          </p:cNvSpPr>
          <p:nvPr>
            <p:ph type="body" sz="quarter" idx="14" hasCustomPrompt="1"/>
          </p:nvPr>
        </p:nvSpPr>
        <p:spPr>
          <a:xfrm>
            <a:off x="582613" y="542215"/>
            <a:ext cx="5440362" cy="180000"/>
          </a:xfrm>
          <a:prstGeom prst="rect">
            <a:avLst/>
          </a:prstGeom>
        </p:spPr>
        <p:txBody>
          <a:bodyPr>
            <a:noAutofit/>
          </a:bodyPr>
          <a:lstStyle>
            <a:lvl1pPr>
              <a:defRPr sz="1200">
                <a:solidFill>
                  <a:schemeClr val="bg1"/>
                </a:solidFill>
              </a:defRPr>
            </a:lvl1pPr>
          </a:lstStyle>
          <a:p>
            <a:pPr lvl="0"/>
            <a:r>
              <a:rPr lang="en-US" dirty="0"/>
              <a:t>Section title</a:t>
            </a:r>
          </a:p>
        </p:txBody>
      </p:sp>
      <p:sp>
        <p:nvSpPr>
          <p:cNvPr id="9" name="Date Placeholder 3">
            <a:extLst>
              <a:ext uri="{FF2B5EF4-FFF2-40B4-BE49-F238E27FC236}">
                <a16:creationId xmlns:a16="http://schemas.microsoft.com/office/drawing/2014/main" id="{74CACCD3-7326-B840-8741-85F950E19E42}"/>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bg1"/>
                </a:solidFill>
                <a:latin typeface="Optimistic Text" panose="020B0503020203020204" pitchFamily="34" charset="0"/>
              </a:defRPr>
            </a:lvl1pPr>
          </a:lstStyle>
          <a:p>
            <a:r>
              <a:rPr lang="en-US"/>
              <a:t>June 20, 2021</a:t>
            </a:r>
            <a:endParaRPr lang="en-GB" dirty="0"/>
          </a:p>
        </p:txBody>
      </p:sp>
      <p:sp>
        <p:nvSpPr>
          <p:cNvPr id="10" name="Footer Placeholder 4">
            <a:extLst>
              <a:ext uri="{FF2B5EF4-FFF2-40B4-BE49-F238E27FC236}">
                <a16:creationId xmlns:a16="http://schemas.microsoft.com/office/drawing/2014/main" id="{C7FB6ED9-4199-D74D-943A-A1963318148C}"/>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bg1"/>
                </a:solidFill>
                <a:latin typeface="Optimistic Text" panose="020B0503020203020204" pitchFamily="34" charset="0"/>
              </a:defRPr>
            </a:lvl1pPr>
          </a:lstStyle>
          <a:p>
            <a:r>
              <a:rPr lang="en-GB"/>
              <a:t>Towards falsifiable interpretability research – Ari Morcos </a:t>
            </a:r>
            <a:endParaRPr lang="en-GB" dirty="0"/>
          </a:p>
        </p:txBody>
      </p:sp>
    </p:spTree>
    <p:extLst>
      <p:ext uri="{BB962C8B-B14F-4D97-AF65-F5344CB8AC3E}">
        <p14:creationId xmlns:p14="http://schemas.microsoft.com/office/powerpoint/2010/main" val="752292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Copy Center">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92790F-29AC-47C5-80E3-0BBEB05A6FB8}"/>
              </a:ext>
            </a:extLst>
          </p:cNvPr>
          <p:cNvSpPr>
            <a:spLocks noGrp="1"/>
          </p:cNvSpPr>
          <p:nvPr>
            <p:ph type="sldNum" sz="quarter" idx="12"/>
          </p:nvPr>
        </p:nvSpPr>
        <p:spPr/>
        <p:txBody>
          <a:bodyPr/>
          <a:lstStyle>
            <a:lvl1pPr>
              <a:defRPr>
                <a:solidFill>
                  <a:schemeClr val="tx2"/>
                </a:solidFill>
              </a:defRPr>
            </a:lvl1pPr>
          </a:lstStyle>
          <a:p>
            <a:fld id="{DD530D5B-EC5A-4BBF-B601-BD523C3111CE}" type="slidenum">
              <a:rPr lang="en-GB" smtClean="0"/>
              <a:pPr/>
              <a:t>‹#›</a:t>
            </a:fld>
            <a:endParaRPr lang="en-GB" dirty="0"/>
          </a:p>
        </p:txBody>
      </p:sp>
      <p:sp>
        <p:nvSpPr>
          <p:cNvPr id="8" name="Text Placeholder 6">
            <a:extLst>
              <a:ext uri="{FF2B5EF4-FFF2-40B4-BE49-F238E27FC236}">
                <a16:creationId xmlns:a16="http://schemas.microsoft.com/office/drawing/2014/main" id="{4ACA9C75-43D5-4D42-82ED-F18EF8484718}"/>
              </a:ext>
            </a:extLst>
          </p:cNvPr>
          <p:cNvSpPr>
            <a:spLocks noGrp="1"/>
          </p:cNvSpPr>
          <p:nvPr>
            <p:ph type="body" sz="quarter" idx="13"/>
          </p:nvPr>
        </p:nvSpPr>
        <p:spPr>
          <a:xfrm>
            <a:off x="2300400" y="2444400"/>
            <a:ext cx="7588800" cy="3027600"/>
          </a:xfrm>
          <a:prstGeom prst="rect">
            <a:avLst/>
          </a:prstGeom>
        </p:spPr>
        <p:txBody>
          <a:bodyPr wrap="square"/>
          <a:lstStyle>
            <a:lvl1pPr algn="ctr">
              <a:lnSpc>
                <a:spcPct val="110000"/>
              </a:lnSpc>
              <a:defRPr sz="4000">
                <a:solidFill>
                  <a:schemeClr val="tx2"/>
                </a:solidFill>
              </a:defRPr>
            </a:lvl1pPr>
            <a:lvl2pPr marL="457200" indent="0">
              <a:buNone/>
              <a:defRPr/>
            </a:lvl2pPr>
          </a:lstStyle>
          <a:p>
            <a:pPr lvl="0"/>
            <a:r>
              <a:rPr lang="en-US"/>
              <a:t>Click to edit Master text styles</a:t>
            </a:r>
          </a:p>
        </p:txBody>
      </p:sp>
      <p:sp>
        <p:nvSpPr>
          <p:cNvPr id="7" name="Text Placeholder 8">
            <a:extLst>
              <a:ext uri="{FF2B5EF4-FFF2-40B4-BE49-F238E27FC236}">
                <a16:creationId xmlns:a16="http://schemas.microsoft.com/office/drawing/2014/main" id="{6DAC326B-E202-F44B-BCBE-E8D14DCE8407}"/>
              </a:ext>
            </a:extLst>
          </p:cNvPr>
          <p:cNvSpPr>
            <a:spLocks noGrp="1"/>
          </p:cNvSpPr>
          <p:nvPr>
            <p:ph type="body" sz="quarter" idx="14" hasCustomPrompt="1"/>
          </p:nvPr>
        </p:nvSpPr>
        <p:spPr>
          <a:xfrm>
            <a:off x="582613" y="542215"/>
            <a:ext cx="5440362" cy="180000"/>
          </a:xfrm>
          <a:prstGeom prst="rect">
            <a:avLst/>
          </a:prstGeom>
        </p:spPr>
        <p:txBody>
          <a:bodyPr>
            <a:noAutofit/>
          </a:bodyPr>
          <a:lstStyle>
            <a:lvl1pPr>
              <a:defRPr sz="1200">
                <a:solidFill>
                  <a:schemeClr val="tx1"/>
                </a:solidFill>
              </a:defRPr>
            </a:lvl1pPr>
          </a:lstStyle>
          <a:p>
            <a:pPr lvl="0"/>
            <a:r>
              <a:rPr lang="en-US" dirty="0"/>
              <a:t>Section title</a:t>
            </a:r>
          </a:p>
        </p:txBody>
      </p:sp>
      <p:sp>
        <p:nvSpPr>
          <p:cNvPr id="9" name="Date Placeholder 3">
            <a:extLst>
              <a:ext uri="{FF2B5EF4-FFF2-40B4-BE49-F238E27FC236}">
                <a16:creationId xmlns:a16="http://schemas.microsoft.com/office/drawing/2014/main" id="{26075083-9BCB-5C40-A0B4-C23B69A72025}"/>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June 20, 2021</a:t>
            </a:r>
            <a:endParaRPr lang="en-GB" dirty="0">
              <a:latin typeface="Optimistic Text" panose="020B0503020203020204" pitchFamily="34" charset="0"/>
            </a:endParaRPr>
          </a:p>
        </p:txBody>
      </p:sp>
      <p:sp>
        <p:nvSpPr>
          <p:cNvPr id="10" name="Footer Placeholder 4">
            <a:extLst>
              <a:ext uri="{FF2B5EF4-FFF2-40B4-BE49-F238E27FC236}">
                <a16:creationId xmlns:a16="http://schemas.microsoft.com/office/drawing/2014/main" id="{BD25027C-23FB-4445-99C2-846F15259413}"/>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Towards falsifiable interpretability research – Ari </a:t>
            </a:r>
            <a:r>
              <a:rPr lang="en-GB" dirty="0" err="1"/>
              <a:t>Morcos</a:t>
            </a:r>
            <a:r>
              <a:rPr lang="en-GB" dirty="0"/>
              <a:t> </a:t>
            </a:r>
            <a:endParaRPr lang="en-GB" dirty="0">
              <a:latin typeface="Optimistic Text" panose="020B0503020203020204" pitchFamily="34" charset="0"/>
            </a:endParaRPr>
          </a:p>
        </p:txBody>
      </p:sp>
    </p:spTree>
    <p:extLst>
      <p:ext uri="{BB962C8B-B14F-4D97-AF65-F5344CB8AC3E}">
        <p14:creationId xmlns:p14="http://schemas.microsoft.com/office/powerpoint/2010/main" val="819504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Copy Center - Image">
    <p:bg>
      <p:bgPr>
        <a:solidFill>
          <a:srgbClr val="E1E4E5"/>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92790F-29AC-47C5-80E3-0BBEB05A6FB8}"/>
              </a:ext>
            </a:extLst>
          </p:cNvPr>
          <p:cNvSpPr>
            <a:spLocks noGrp="1"/>
          </p:cNvSpPr>
          <p:nvPr>
            <p:ph type="sldNum" sz="quarter" idx="12"/>
          </p:nvPr>
        </p:nvSpPr>
        <p:spPr/>
        <p:txBody>
          <a:bodyPr/>
          <a:lstStyle>
            <a:lvl1pPr>
              <a:defRPr>
                <a:solidFill>
                  <a:schemeClr val="bg1"/>
                </a:solidFill>
              </a:defRPr>
            </a:lvl1pPr>
          </a:lstStyle>
          <a:p>
            <a:fld id="{DD530D5B-EC5A-4BBF-B601-BD523C3111CE}" type="slidenum">
              <a:rPr lang="en-GB" smtClean="0"/>
              <a:pPr/>
              <a:t>‹#›</a:t>
            </a:fld>
            <a:endParaRPr lang="en-GB" dirty="0"/>
          </a:p>
        </p:txBody>
      </p:sp>
      <p:sp>
        <p:nvSpPr>
          <p:cNvPr id="7" name="Text Placeholder 6">
            <a:extLst>
              <a:ext uri="{FF2B5EF4-FFF2-40B4-BE49-F238E27FC236}">
                <a16:creationId xmlns:a16="http://schemas.microsoft.com/office/drawing/2014/main" id="{1ECC2F4D-E63E-4418-95A8-57D76EF76629}"/>
              </a:ext>
            </a:extLst>
          </p:cNvPr>
          <p:cNvSpPr>
            <a:spLocks noGrp="1"/>
          </p:cNvSpPr>
          <p:nvPr>
            <p:ph type="body" sz="quarter" idx="13"/>
          </p:nvPr>
        </p:nvSpPr>
        <p:spPr>
          <a:xfrm>
            <a:off x="2300400" y="2444400"/>
            <a:ext cx="7588800" cy="3027600"/>
          </a:xfrm>
          <a:prstGeom prst="rect">
            <a:avLst/>
          </a:prstGeom>
        </p:spPr>
        <p:txBody>
          <a:bodyPr wrap="square"/>
          <a:lstStyle>
            <a:lvl1pPr algn="ctr">
              <a:lnSpc>
                <a:spcPct val="110000"/>
              </a:lnSpc>
              <a:defRPr sz="4000">
                <a:solidFill>
                  <a:schemeClr val="bg1"/>
                </a:solidFill>
              </a:defRPr>
            </a:lvl1pPr>
            <a:lvl2pPr marL="457200" indent="0">
              <a:buNone/>
              <a:defRPr/>
            </a:lvl2pPr>
          </a:lstStyle>
          <a:p>
            <a:pPr lvl="0"/>
            <a:r>
              <a:rPr lang="en-US"/>
              <a:t>Click to edit Master text styles</a:t>
            </a:r>
          </a:p>
        </p:txBody>
      </p:sp>
      <p:sp>
        <p:nvSpPr>
          <p:cNvPr id="8" name="Text Placeholder 8">
            <a:extLst>
              <a:ext uri="{FF2B5EF4-FFF2-40B4-BE49-F238E27FC236}">
                <a16:creationId xmlns:a16="http://schemas.microsoft.com/office/drawing/2014/main" id="{5479BBA4-2790-D04C-A85D-31D557E2448C}"/>
              </a:ext>
            </a:extLst>
          </p:cNvPr>
          <p:cNvSpPr>
            <a:spLocks noGrp="1"/>
          </p:cNvSpPr>
          <p:nvPr>
            <p:ph type="body" sz="quarter" idx="14" hasCustomPrompt="1"/>
          </p:nvPr>
        </p:nvSpPr>
        <p:spPr>
          <a:xfrm>
            <a:off x="582613" y="542215"/>
            <a:ext cx="5440362" cy="180000"/>
          </a:xfrm>
          <a:prstGeom prst="rect">
            <a:avLst/>
          </a:prstGeom>
        </p:spPr>
        <p:txBody>
          <a:bodyPr>
            <a:noAutofit/>
          </a:bodyPr>
          <a:lstStyle>
            <a:lvl1pPr>
              <a:defRPr sz="1200">
                <a:solidFill>
                  <a:schemeClr val="bg1"/>
                </a:solidFill>
              </a:defRPr>
            </a:lvl1pPr>
          </a:lstStyle>
          <a:p>
            <a:pPr lvl="0"/>
            <a:r>
              <a:rPr lang="en-US" dirty="0"/>
              <a:t>Section title</a:t>
            </a:r>
          </a:p>
        </p:txBody>
      </p:sp>
      <p:sp>
        <p:nvSpPr>
          <p:cNvPr id="9" name="Date Placeholder 3">
            <a:extLst>
              <a:ext uri="{FF2B5EF4-FFF2-40B4-BE49-F238E27FC236}">
                <a16:creationId xmlns:a16="http://schemas.microsoft.com/office/drawing/2014/main" id="{B2E8B721-C948-B64F-8553-7D23D5F17C7D}"/>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bg1"/>
                </a:solidFill>
                <a:latin typeface="Optimistic Text" panose="020B0503020203020204" pitchFamily="34" charset="0"/>
              </a:defRPr>
            </a:lvl1pPr>
          </a:lstStyle>
          <a:p>
            <a:r>
              <a:rPr lang="en-US"/>
              <a:t>June 20, 2021</a:t>
            </a:r>
            <a:endParaRPr lang="en-GB" dirty="0"/>
          </a:p>
        </p:txBody>
      </p:sp>
      <p:sp>
        <p:nvSpPr>
          <p:cNvPr id="10" name="Footer Placeholder 4">
            <a:extLst>
              <a:ext uri="{FF2B5EF4-FFF2-40B4-BE49-F238E27FC236}">
                <a16:creationId xmlns:a16="http://schemas.microsoft.com/office/drawing/2014/main" id="{724E333C-F566-2B4B-8E09-4BB694EE17F6}"/>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bg1"/>
                </a:solidFill>
                <a:latin typeface="Optimistic Text" panose="020B0503020203020204" pitchFamily="34" charset="0"/>
              </a:defRPr>
            </a:lvl1pPr>
          </a:lstStyle>
          <a:p>
            <a:r>
              <a:rPr lang="en-GB"/>
              <a:t>Towards falsifiable interpretability research – Ari Morcos </a:t>
            </a:r>
            <a:endParaRPr lang="en-GB" dirty="0"/>
          </a:p>
        </p:txBody>
      </p:sp>
    </p:spTree>
    <p:extLst>
      <p:ext uri="{BB962C8B-B14F-4D97-AF65-F5344CB8AC3E}">
        <p14:creationId xmlns:p14="http://schemas.microsoft.com/office/powerpoint/2010/main" val="121923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Image, White Text">
    <p:bg>
      <p:bgPr>
        <a:solidFill>
          <a:srgbClr val="E1E4E5"/>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491E84E-BE1E-40A8-A698-C79CCD5CEFF6}"/>
              </a:ext>
            </a:extLst>
          </p:cNvPr>
          <p:cNvSpPr>
            <a:spLocks noGrp="1"/>
          </p:cNvSpPr>
          <p:nvPr>
            <p:ph type="subTitle" idx="1"/>
          </p:nvPr>
        </p:nvSpPr>
        <p:spPr>
          <a:xfrm>
            <a:off x="582613" y="3158544"/>
            <a:ext cx="4972367" cy="1655762"/>
          </a:xfrm>
          <a:prstGeom prst="rect">
            <a:avLst/>
          </a:prstGeom>
        </p:spPr>
        <p:txBody>
          <a:bodyPr lIns="0" tIns="0" rIns="0" bIns="0">
            <a:noAutofit/>
          </a:bodyPr>
          <a:lstStyle>
            <a:lvl1pPr marL="0" indent="0" algn="l">
              <a:lnSpc>
                <a:spcPct val="130000"/>
              </a:lnSpc>
              <a:spcBef>
                <a:spcPts val="0"/>
              </a:spcBef>
              <a:buNone/>
              <a:defRPr sz="16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1">
            <a:extLst>
              <a:ext uri="{FF2B5EF4-FFF2-40B4-BE49-F238E27FC236}">
                <a16:creationId xmlns:a16="http://schemas.microsoft.com/office/drawing/2014/main" id="{E0613701-AF15-43C4-B7AB-2D2BDDEA0138}"/>
              </a:ext>
            </a:extLst>
          </p:cNvPr>
          <p:cNvSpPr>
            <a:spLocks noGrp="1"/>
          </p:cNvSpPr>
          <p:nvPr>
            <p:ph type="ctrTitle"/>
          </p:nvPr>
        </p:nvSpPr>
        <p:spPr>
          <a:xfrm>
            <a:off x="582614" y="912294"/>
            <a:ext cx="9309100" cy="2057837"/>
          </a:xfrm>
          <a:prstGeom prst="rect">
            <a:avLst/>
          </a:prstGeom>
        </p:spPr>
        <p:txBody>
          <a:bodyPr lIns="0" tIns="0" rIns="0" bIns="0" anchor="t" anchorCtr="0"/>
          <a:lstStyle>
            <a:lvl1pPr algn="l">
              <a:lnSpc>
                <a:spcPct val="100000"/>
              </a:lnSpc>
              <a:defRPr sz="6000" b="0" spc="0" baseline="0">
                <a:solidFill>
                  <a:schemeClr val="bg1"/>
                </a:solidFill>
              </a:defRPr>
            </a:lvl1pPr>
          </a:lstStyle>
          <a:p>
            <a:r>
              <a:rPr lang="en-US"/>
              <a:t>Click to edit Master title style</a:t>
            </a:r>
            <a:endParaRPr lang="en-GB" dirty="0"/>
          </a:p>
        </p:txBody>
      </p:sp>
      <p:pic>
        <p:nvPicPr>
          <p:cNvPr id="21" name="Picture 20" descr="A picture containing drawing&#10;&#10;Description automatically generated">
            <a:extLst>
              <a:ext uri="{FF2B5EF4-FFF2-40B4-BE49-F238E27FC236}">
                <a16:creationId xmlns:a16="http://schemas.microsoft.com/office/drawing/2014/main" id="{04A8DF6F-9BF5-B843-9219-05DE0DB8DB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53202" y="6023690"/>
            <a:ext cx="2697267" cy="610702"/>
          </a:xfrm>
          <a:prstGeom prst="rect">
            <a:avLst/>
          </a:prstGeom>
        </p:spPr>
      </p:pic>
    </p:spTree>
    <p:extLst>
      <p:ext uri="{BB962C8B-B14F-4D97-AF65-F5344CB8AC3E}">
        <p14:creationId xmlns:p14="http://schemas.microsoft.com/office/powerpoint/2010/main" val="28041031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7979-6F4F-4EFB-8024-05F12BEA93E5}"/>
              </a:ext>
            </a:extLst>
          </p:cNvPr>
          <p:cNvSpPr>
            <a:spLocks noGrp="1"/>
          </p:cNvSpPr>
          <p:nvPr>
            <p:ph type="title"/>
          </p:nvPr>
        </p:nvSpPr>
        <p:spPr>
          <a:xfrm>
            <a:off x="2301875" y="1524000"/>
            <a:ext cx="9307513" cy="3234054"/>
          </a:xfrm>
        </p:spPr>
        <p:txBody>
          <a:bodyPr>
            <a:noAutofit/>
          </a:bodyPr>
          <a:lstStyle>
            <a:lvl1pPr marL="0" indent="0">
              <a:defRPr sz="3400" b="0">
                <a:solidFill>
                  <a:srgbClr val="677B8C"/>
                </a:solidFill>
              </a:defRPr>
            </a:lvl1pPr>
          </a:lstStyle>
          <a:p>
            <a:r>
              <a:rPr lang="en-US"/>
              <a:t>Click to edit Master title style</a:t>
            </a:r>
            <a:endParaRPr lang="en-GB" dirty="0"/>
          </a:p>
        </p:txBody>
      </p:sp>
      <p:sp>
        <p:nvSpPr>
          <p:cNvPr id="3" name="Date Placeholder 2">
            <a:extLst>
              <a:ext uri="{FF2B5EF4-FFF2-40B4-BE49-F238E27FC236}">
                <a16:creationId xmlns:a16="http://schemas.microsoft.com/office/drawing/2014/main" id="{A5FB8BD3-6CC3-4A54-A50C-484E3267E71A}"/>
              </a:ext>
            </a:extLst>
          </p:cNvPr>
          <p:cNvSpPr>
            <a:spLocks noGrp="1"/>
          </p:cNvSpPr>
          <p:nvPr>
            <p:ph type="dt" sz="half" idx="10"/>
          </p:nvPr>
        </p:nvSpPr>
        <p:spPr/>
        <p:txBody>
          <a:bodyPr/>
          <a:lstStyle>
            <a:lvl1pPr>
              <a:defRPr>
                <a:solidFill>
                  <a:schemeClr val="tx1"/>
                </a:solidFill>
              </a:defRPr>
            </a:lvl1pPr>
          </a:lstStyle>
          <a:p>
            <a:r>
              <a:rPr lang="en-US" dirty="0"/>
              <a:t>25/10/2019</a:t>
            </a:r>
            <a:endParaRPr lang="en-GB" dirty="0"/>
          </a:p>
        </p:txBody>
      </p:sp>
      <p:sp>
        <p:nvSpPr>
          <p:cNvPr id="4" name="Footer Placeholder 3">
            <a:extLst>
              <a:ext uri="{FF2B5EF4-FFF2-40B4-BE49-F238E27FC236}">
                <a16:creationId xmlns:a16="http://schemas.microsoft.com/office/drawing/2014/main" id="{A1D2AAA7-A013-4FCF-ADF1-D6859A4C3244}"/>
              </a:ext>
            </a:extLst>
          </p:cNvPr>
          <p:cNvSpPr>
            <a:spLocks noGrp="1"/>
          </p:cNvSpPr>
          <p:nvPr>
            <p:ph type="ftr" sz="quarter" idx="11"/>
          </p:nvPr>
        </p:nvSpPr>
        <p:spPr/>
        <p:txBody>
          <a:bodyPr/>
          <a:lstStyle>
            <a:lvl1pPr>
              <a:defRPr>
                <a:solidFill>
                  <a:schemeClr val="tx1"/>
                </a:solidFill>
              </a:defRPr>
            </a:lvl1pPr>
          </a:lstStyle>
          <a:p>
            <a:r>
              <a:rPr lang="en-GB" dirty="0"/>
              <a:t>Document name</a:t>
            </a:r>
          </a:p>
        </p:txBody>
      </p:sp>
      <p:sp>
        <p:nvSpPr>
          <p:cNvPr id="5" name="Slide Number Placeholder 4">
            <a:extLst>
              <a:ext uri="{FF2B5EF4-FFF2-40B4-BE49-F238E27FC236}">
                <a16:creationId xmlns:a16="http://schemas.microsoft.com/office/drawing/2014/main" id="{C06D0AB8-2B2D-4CA1-BC45-CB4AAAD17CF0}"/>
              </a:ext>
            </a:extLst>
          </p:cNvPr>
          <p:cNvSpPr>
            <a:spLocks noGrp="1"/>
          </p:cNvSpPr>
          <p:nvPr>
            <p:ph type="sldNum" sz="quarter" idx="12"/>
          </p:nvPr>
        </p:nvSpPr>
        <p:spPr/>
        <p:txBody>
          <a:bodyPr/>
          <a:lstStyle>
            <a:lvl1pPr>
              <a:defRPr>
                <a:solidFill>
                  <a:schemeClr val="tx1"/>
                </a:solidFill>
              </a:defRPr>
            </a:lvl1pPr>
          </a:lstStyle>
          <a:p>
            <a:fld id="{DD530D5B-EC5A-4BBF-B601-BD523C3111CE}" type="slidenum">
              <a:rPr lang="en-GB" smtClean="0"/>
              <a:pPr/>
              <a:t>‹#›</a:t>
            </a:fld>
            <a:endParaRPr lang="en-GB" dirty="0"/>
          </a:p>
        </p:txBody>
      </p:sp>
      <p:sp>
        <p:nvSpPr>
          <p:cNvPr id="6" name="Text Placeholder 8">
            <a:extLst>
              <a:ext uri="{FF2B5EF4-FFF2-40B4-BE49-F238E27FC236}">
                <a16:creationId xmlns:a16="http://schemas.microsoft.com/office/drawing/2014/main" id="{2805895A-9FA9-494D-8CD0-DCAAC7256E0C}"/>
              </a:ext>
            </a:extLst>
          </p:cNvPr>
          <p:cNvSpPr>
            <a:spLocks noGrp="1"/>
          </p:cNvSpPr>
          <p:nvPr>
            <p:ph type="body" sz="quarter" idx="13" hasCustomPrompt="1"/>
          </p:nvPr>
        </p:nvSpPr>
        <p:spPr>
          <a:xfrm>
            <a:off x="582613" y="542215"/>
            <a:ext cx="5440362" cy="180000"/>
          </a:xfrm>
          <a:prstGeom prst="rect">
            <a:avLst/>
          </a:prstGeom>
        </p:spPr>
        <p:txBody>
          <a:bodyPr>
            <a:noAutofit/>
          </a:bodyPr>
          <a:lstStyle>
            <a:lvl1pPr>
              <a:defRPr sz="1200">
                <a:solidFill>
                  <a:schemeClr val="tx1"/>
                </a:solidFill>
              </a:defRPr>
            </a:lvl1pPr>
          </a:lstStyle>
          <a:p>
            <a:pPr lvl="0"/>
            <a:r>
              <a:rPr lang="en-US" dirty="0"/>
              <a:t>Section title</a:t>
            </a:r>
          </a:p>
        </p:txBody>
      </p:sp>
      <p:sp>
        <p:nvSpPr>
          <p:cNvPr id="9" name="Text Placeholder 8">
            <a:extLst>
              <a:ext uri="{FF2B5EF4-FFF2-40B4-BE49-F238E27FC236}">
                <a16:creationId xmlns:a16="http://schemas.microsoft.com/office/drawing/2014/main" id="{CE68125A-4ECE-439B-94AF-B4D189E94260}"/>
              </a:ext>
            </a:extLst>
          </p:cNvPr>
          <p:cNvSpPr>
            <a:spLocks noGrp="1"/>
          </p:cNvSpPr>
          <p:nvPr>
            <p:ph type="body" sz="quarter" idx="14"/>
          </p:nvPr>
        </p:nvSpPr>
        <p:spPr>
          <a:xfrm>
            <a:off x="2446338" y="4954426"/>
            <a:ext cx="3721100" cy="901700"/>
          </a:xfrm>
          <a:prstGeom prst="rect">
            <a:avLst/>
          </a:prstGeom>
        </p:spPr>
        <p:txBody>
          <a:bodyPr>
            <a:noAutofit/>
          </a:bodyPr>
          <a:lstStyle>
            <a:lvl1pPr>
              <a:spcBef>
                <a:spcPts val="0"/>
              </a:spcBef>
              <a:defRPr sz="1200">
                <a:solidFill>
                  <a:srgbClr val="677B8C"/>
                </a:solidFill>
              </a:defRPr>
            </a:lvl1pPr>
          </a:lstStyle>
          <a:p>
            <a:pPr lvl="0"/>
            <a:r>
              <a:rPr lang="en-US"/>
              <a:t>Click to edit Master text styles</a:t>
            </a:r>
          </a:p>
        </p:txBody>
      </p:sp>
    </p:spTree>
    <p:extLst>
      <p:ext uri="{BB962C8B-B14F-4D97-AF65-F5344CB8AC3E}">
        <p14:creationId xmlns:p14="http://schemas.microsoft.com/office/powerpoint/2010/main" val="6845433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 Image">
    <p:bg>
      <p:bgPr>
        <a:solidFill>
          <a:srgbClr val="E1E4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7979-6F4F-4EFB-8024-05F12BEA93E5}"/>
              </a:ext>
            </a:extLst>
          </p:cNvPr>
          <p:cNvSpPr>
            <a:spLocks noGrp="1"/>
          </p:cNvSpPr>
          <p:nvPr>
            <p:ph type="title"/>
          </p:nvPr>
        </p:nvSpPr>
        <p:spPr>
          <a:xfrm>
            <a:off x="2301875" y="1524000"/>
            <a:ext cx="9307513" cy="3234054"/>
          </a:xfrm>
        </p:spPr>
        <p:txBody>
          <a:bodyPr>
            <a:noAutofit/>
          </a:bodyPr>
          <a:lstStyle>
            <a:lvl1pPr marL="0" indent="0">
              <a:defRPr sz="3400" b="0">
                <a:solidFill>
                  <a:schemeClr val="bg1"/>
                </a:solidFill>
              </a:defRPr>
            </a:lvl1p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C06D0AB8-2B2D-4CA1-BC45-CB4AAAD17CF0}"/>
              </a:ext>
            </a:extLst>
          </p:cNvPr>
          <p:cNvSpPr>
            <a:spLocks noGrp="1"/>
          </p:cNvSpPr>
          <p:nvPr>
            <p:ph type="sldNum" sz="quarter" idx="12"/>
          </p:nvPr>
        </p:nvSpPr>
        <p:spPr/>
        <p:txBody>
          <a:bodyPr/>
          <a:lstStyle>
            <a:lvl1pPr>
              <a:defRPr>
                <a:solidFill>
                  <a:schemeClr val="bg1"/>
                </a:solidFill>
              </a:defRPr>
            </a:lvl1pPr>
          </a:lstStyle>
          <a:p>
            <a:fld id="{DD530D5B-EC5A-4BBF-B601-BD523C3111CE}" type="slidenum">
              <a:rPr lang="en-GB" smtClean="0"/>
              <a:pPr/>
              <a:t>‹#›</a:t>
            </a:fld>
            <a:endParaRPr lang="en-GB" dirty="0"/>
          </a:p>
        </p:txBody>
      </p:sp>
      <p:sp>
        <p:nvSpPr>
          <p:cNvPr id="6" name="Text Placeholder 8">
            <a:extLst>
              <a:ext uri="{FF2B5EF4-FFF2-40B4-BE49-F238E27FC236}">
                <a16:creationId xmlns:a16="http://schemas.microsoft.com/office/drawing/2014/main" id="{2805895A-9FA9-494D-8CD0-DCAAC7256E0C}"/>
              </a:ext>
            </a:extLst>
          </p:cNvPr>
          <p:cNvSpPr>
            <a:spLocks noGrp="1"/>
          </p:cNvSpPr>
          <p:nvPr>
            <p:ph type="body" sz="quarter" idx="13" hasCustomPrompt="1"/>
          </p:nvPr>
        </p:nvSpPr>
        <p:spPr>
          <a:xfrm>
            <a:off x="582613" y="542215"/>
            <a:ext cx="5440362" cy="180000"/>
          </a:xfrm>
          <a:prstGeom prst="rect">
            <a:avLst/>
          </a:prstGeom>
        </p:spPr>
        <p:txBody>
          <a:bodyPr>
            <a:noAutofit/>
          </a:bodyPr>
          <a:lstStyle>
            <a:lvl1pPr>
              <a:defRPr sz="1200">
                <a:solidFill>
                  <a:schemeClr val="bg1"/>
                </a:solidFill>
              </a:defRPr>
            </a:lvl1pPr>
          </a:lstStyle>
          <a:p>
            <a:pPr lvl="0"/>
            <a:r>
              <a:rPr lang="en-US" dirty="0"/>
              <a:t>Section title</a:t>
            </a:r>
          </a:p>
        </p:txBody>
      </p:sp>
      <p:sp>
        <p:nvSpPr>
          <p:cNvPr id="9" name="Text Placeholder 8">
            <a:extLst>
              <a:ext uri="{FF2B5EF4-FFF2-40B4-BE49-F238E27FC236}">
                <a16:creationId xmlns:a16="http://schemas.microsoft.com/office/drawing/2014/main" id="{CE68125A-4ECE-439B-94AF-B4D189E94260}"/>
              </a:ext>
            </a:extLst>
          </p:cNvPr>
          <p:cNvSpPr>
            <a:spLocks noGrp="1"/>
          </p:cNvSpPr>
          <p:nvPr>
            <p:ph type="body" sz="quarter" idx="14"/>
          </p:nvPr>
        </p:nvSpPr>
        <p:spPr>
          <a:xfrm>
            <a:off x="2446338" y="4954426"/>
            <a:ext cx="3721100" cy="901700"/>
          </a:xfrm>
          <a:prstGeom prst="rect">
            <a:avLst/>
          </a:prstGeom>
        </p:spPr>
        <p:txBody>
          <a:bodyPr>
            <a:noAutofit/>
          </a:bodyPr>
          <a:lstStyle>
            <a:lvl1pPr>
              <a:spcBef>
                <a:spcPts val="0"/>
              </a:spcBef>
              <a:defRPr sz="1200">
                <a:solidFill>
                  <a:schemeClr val="bg1"/>
                </a:solidFill>
              </a:defRPr>
            </a:lvl1pPr>
          </a:lstStyle>
          <a:p>
            <a:pPr lvl="0"/>
            <a:r>
              <a:rPr lang="en-US"/>
              <a:t>Click to edit Master text styles</a:t>
            </a:r>
          </a:p>
        </p:txBody>
      </p:sp>
      <p:sp>
        <p:nvSpPr>
          <p:cNvPr id="8" name="Date Placeholder 3">
            <a:extLst>
              <a:ext uri="{FF2B5EF4-FFF2-40B4-BE49-F238E27FC236}">
                <a16:creationId xmlns:a16="http://schemas.microsoft.com/office/drawing/2014/main" id="{1A3FC8E9-AF82-9C46-8077-13FAA2C5F003}"/>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bg1"/>
                </a:solidFill>
                <a:latin typeface="Optimistic Text" panose="020B0503020203020204" pitchFamily="34" charset="0"/>
              </a:defRPr>
            </a:lvl1pPr>
          </a:lstStyle>
          <a:p>
            <a:r>
              <a:rPr lang="en-US"/>
              <a:t>June 20, 2021</a:t>
            </a:r>
            <a:endParaRPr lang="en-GB" dirty="0"/>
          </a:p>
        </p:txBody>
      </p:sp>
      <p:sp>
        <p:nvSpPr>
          <p:cNvPr id="10" name="Footer Placeholder 4">
            <a:extLst>
              <a:ext uri="{FF2B5EF4-FFF2-40B4-BE49-F238E27FC236}">
                <a16:creationId xmlns:a16="http://schemas.microsoft.com/office/drawing/2014/main" id="{23681F7D-A248-5F43-8B10-5001B0695AC5}"/>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bg1"/>
                </a:solidFill>
                <a:latin typeface="Optimistic Text" panose="020B0503020203020204" pitchFamily="34" charset="0"/>
              </a:defRPr>
            </a:lvl1pPr>
          </a:lstStyle>
          <a:p>
            <a:r>
              <a:rPr lang="en-GB"/>
              <a:t>Towards falsifiable interpretability research – Ari Morcos </a:t>
            </a:r>
            <a:endParaRPr lang="en-GB" dirty="0"/>
          </a:p>
        </p:txBody>
      </p:sp>
    </p:spTree>
    <p:extLst>
      <p:ext uri="{BB962C8B-B14F-4D97-AF65-F5344CB8AC3E}">
        <p14:creationId xmlns:p14="http://schemas.microsoft.com/office/powerpoint/2010/main" val="54319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FF92471-3B11-4CF5-B18E-5F1A8F25A536}"/>
              </a:ext>
            </a:extLst>
          </p:cNvPr>
          <p:cNvSpPr>
            <a:spLocks noGrp="1"/>
          </p:cNvSpPr>
          <p:nvPr>
            <p:ph type="body" sz="quarter" idx="13" hasCustomPrompt="1"/>
          </p:nvPr>
        </p:nvSpPr>
        <p:spPr>
          <a:xfrm>
            <a:off x="582613" y="911225"/>
            <a:ext cx="1719262" cy="2058988"/>
          </a:xfrm>
          <a:prstGeom prst="rect">
            <a:avLst/>
          </a:prstGeom>
        </p:spPr>
        <p:txBody>
          <a:bodyPr>
            <a:noAutofit/>
          </a:bodyPr>
          <a:lstStyle>
            <a:lvl1pPr>
              <a:defRPr sz="6000" b="0">
                <a:solidFill>
                  <a:schemeClr val="tx2"/>
                </a:solidFill>
              </a:defRPr>
            </a:lvl1pPr>
          </a:lstStyle>
          <a:p>
            <a:pPr lvl="0"/>
            <a:r>
              <a:rPr lang="en-US" dirty="0"/>
              <a:t>01</a:t>
            </a:r>
          </a:p>
        </p:txBody>
      </p:sp>
      <p:sp>
        <p:nvSpPr>
          <p:cNvPr id="2" name="Title 1">
            <a:extLst>
              <a:ext uri="{FF2B5EF4-FFF2-40B4-BE49-F238E27FC236}">
                <a16:creationId xmlns:a16="http://schemas.microsoft.com/office/drawing/2014/main" id="{CB2DC7C7-C556-4BFA-8395-CD03B60616D0}"/>
              </a:ext>
            </a:extLst>
          </p:cNvPr>
          <p:cNvSpPr>
            <a:spLocks noGrp="1"/>
          </p:cNvSpPr>
          <p:nvPr>
            <p:ph type="title"/>
          </p:nvPr>
        </p:nvSpPr>
        <p:spPr>
          <a:xfrm>
            <a:off x="2446338" y="910800"/>
            <a:ext cx="9309600" cy="2059200"/>
          </a:xfrm>
        </p:spPr>
        <p:txBody>
          <a:bodyPr>
            <a:noAutofit/>
          </a:bodyPr>
          <a:lstStyle>
            <a:lvl1pPr>
              <a:defRPr sz="6000" b="0" spc="200" baseline="0">
                <a:solidFill>
                  <a:schemeClr val="tx2"/>
                </a:solidFill>
              </a:defRPr>
            </a:lvl1pPr>
          </a:lstStyle>
          <a:p>
            <a:r>
              <a:rPr lang="en-US"/>
              <a:t>Click to edit Master title style</a:t>
            </a:r>
            <a:endParaRPr lang="en-GB" dirty="0"/>
          </a:p>
        </p:txBody>
      </p:sp>
      <p:sp>
        <p:nvSpPr>
          <p:cNvPr id="3" name="Date Placeholder 2">
            <a:extLst>
              <a:ext uri="{FF2B5EF4-FFF2-40B4-BE49-F238E27FC236}">
                <a16:creationId xmlns:a16="http://schemas.microsoft.com/office/drawing/2014/main" id="{926C85B6-530B-42DA-84C8-F53BE1AA8CC5}"/>
              </a:ext>
            </a:extLst>
          </p:cNvPr>
          <p:cNvSpPr>
            <a:spLocks noGrp="1"/>
          </p:cNvSpPr>
          <p:nvPr>
            <p:ph type="dt" sz="half" idx="10"/>
          </p:nvPr>
        </p:nvSpPr>
        <p:spPr/>
        <p:txBody>
          <a:bodyPr/>
          <a:lstStyle>
            <a:lvl1pPr>
              <a:defRPr>
                <a:solidFill>
                  <a:schemeClr val="tx1"/>
                </a:solidFill>
              </a:defRPr>
            </a:lvl1pPr>
          </a:lstStyle>
          <a:p>
            <a:r>
              <a:rPr lang="en-US" dirty="0"/>
              <a:t>25/10/2019</a:t>
            </a:r>
            <a:endParaRPr lang="en-GB" dirty="0"/>
          </a:p>
        </p:txBody>
      </p:sp>
      <p:sp>
        <p:nvSpPr>
          <p:cNvPr id="4" name="Footer Placeholder 3">
            <a:extLst>
              <a:ext uri="{FF2B5EF4-FFF2-40B4-BE49-F238E27FC236}">
                <a16:creationId xmlns:a16="http://schemas.microsoft.com/office/drawing/2014/main" id="{268B4B14-E072-4D1C-9607-6F2A435CA605}"/>
              </a:ext>
            </a:extLst>
          </p:cNvPr>
          <p:cNvSpPr>
            <a:spLocks noGrp="1"/>
          </p:cNvSpPr>
          <p:nvPr>
            <p:ph type="ftr" sz="quarter" idx="11"/>
          </p:nvPr>
        </p:nvSpPr>
        <p:spPr/>
        <p:txBody>
          <a:bodyPr/>
          <a:lstStyle>
            <a:lvl1pPr>
              <a:defRPr>
                <a:solidFill>
                  <a:schemeClr val="tx1"/>
                </a:solidFill>
              </a:defRPr>
            </a:lvl1pPr>
          </a:lstStyle>
          <a:p>
            <a:r>
              <a:rPr lang="en-GB" dirty="0"/>
              <a:t>Document name</a:t>
            </a:r>
          </a:p>
        </p:txBody>
      </p:sp>
      <p:sp>
        <p:nvSpPr>
          <p:cNvPr id="5" name="Slide Number Placeholder 4">
            <a:extLst>
              <a:ext uri="{FF2B5EF4-FFF2-40B4-BE49-F238E27FC236}">
                <a16:creationId xmlns:a16="http://schemas.microsoft.com/office/drawing/2014/main" id="{09B0BE20-250A-49A7-B0A4-877214DA8781}"/>
              </a:ext>
            </a:extLst>
          </p:cNvPr>
          <p:cNvSpPr>
            <a:spLocks noGrp="1"/>
          </p:cNvSpPr>
          <p:nvPr>
            <p:ph type="sldNum" sz="quarter" idx="12"/>
          </p:nvPr>
        </p:nvSpPr>
        <p:spPr/>
        <p:txBody>
          <a:bodyPr/>
          <a:lstStyle>
            <a:lvl1pPr>
              <a:defRPr>
                <a:solidFill>
                  <a:schemeClr val="tx1"/>
                </a:solidFill>
              </a:defRPr>
            </a:lvl1pPr>
          </a:lstStyle>
          <a:p>
            <a:fld id="{DD530D5B-EC5A-4BBF-B601-BD523C3111CE}" type="slidenum">
              <a:rPr lang="en-GB" smtClean="0"/>
              <a:pPr/>
              <a:t>‹#›</a:t>
            </a:fld>
            <a:endParaRPr lang="en-GB" dirty="0"/>
          </a:p>
        </p:txBody>
      </p:sp>
    </p:spTree>
    <p:extLst>
      <p:ext uri="{BB962C8B-B14F-4D97-AF65-F5344CB8AC3E}">
        <p14:creationId xmlns:p14="http://schemas.microsoft.com/office/powerpoint/2010/main" val="1452181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 Image">
    <p:bg>
      <p:bgPr>
        <a:solidFill>
          <a:srgbClr val="E1E4E5"/>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68B4B14-E072-4D1C-9607-6F2A435CA605}"/>
              </a:ext>
            </a:extLst>
          </p:cNvPr>
          <p:cNvSpPr>
            <a:spLocks noGrp="1"/>
          </p:cNvSpPr>
          <p:nvPr>
            <p:ph type="ftr" sz="quarter" idx="11"/>
          </p:nvPr>
        </p:nvSpPr>
        <p:spPr/>
        <p:txBody>
          <a:bodyPr/>
          <a:lstStyle>
            <a:lvl1pPr>
              <a:defRPr>
                <a:solidFill>
                  <a:schemeClr val="bg1"/>
                </a:solidFill>
              </a:defRPr>
            </a:lvl1pPr>
          </a:lstStyle>
          <a:p>
            <a:r>
              <a:rPr lang="en-GB" dirty="0"/>
              <a:t>Document name</a:t>
            </a:r>
          </a:p>
        </p:txBody>
      </p:sp>
      <p:sp>
        <p:nvSpPr>
          <p:cNvPr id="12" name="Text Placeholder 11">
            <a:extLst>
              <a:ext uri="{FF2B5EF4-FFF2-40B4-BE49-F238E27FC236}">
                <a16:creationId xmlns:a16="http://schemas.microsoft.com/office/drawing/2014/main" id="{8FF92471-3B11-4CF5-B18E-5F1A8F25A536}"/>
              </a:ext>
            </a:extLst>
          </p:cNvPr>
          <p:cNvSpPr>
            <a:spLocks noGrp="1"/>
          </p:cNvSpPr>
          <p:nvPr>
            <p:ph type="body" sz="quarter" idx="13" hasCustomPrompt="1"/>
          </p:nvPr>
        </p:nvSpPr>
        <p:spPr>
          <a:xfrm>
            <a:off x="582613" y="911225"/>
            <a:ext cx="1719262" cy="2058988"/>
          </a:xfrm>
          <a:prstGeom prst="rect">
            <a:avLst/>
          </a:prstGeom>
        </p:spPr>
        <p:txBody>
          <a:bodyPr>
            <a:noAutofit/>
          </a:bodyPr>
          <a:lstStyle>
            <a:lvl1pPr>
              <a:defRPr sz="6000" b="0">
                <a:solidFill>
                  <a:schemeClr val="bg1"/>
                </a:solidFill>
              </a:defRPr>
            </a:lvl1pPr>
          </a:lstStyle>
          <a:p>
            <a:pPr lvl="0"/>
            <a:r>
              <a:rPr lang="en-US" dirty="0"/>
              <a:t>01</a:t>
            </a:r>
          </a:p>
        </p:txBody>
      </p:sp>
      <p:sp>
        <p:nvSpPr>
          <p:cNvPr id="2" name="Title 1">
            <a:extLst>
              <a:ext uri="{FF2B5EF4-FFF2-40B4-BE49-F238E27FC236}">
                <a16:creationId xmlns:a16="http://schemas.microsoft.com/office/drawing/2014/main" id="{CB2DC7C7-C556-4BFA-8395-CD03B60616D0}"/>
              </a:ext>
            </a:extLst>
          </p:cNvPr>
          <p:cNvSpPr>
            <a:spLocks noGrp="1"/>
          </p:cNvSpPr>
          <p:nvPr>
            <p:ph type="title"/>
          </p:nvPr>
        </p:nvSpPr>
        <p:spPr>
          <a:xfrm>
            <a:off x="2446338" y="910800"/>
            <a:ext cx="9309600" cy="2059200"/>
          </a:xfrm>
        </p:spPr>
        <p:txBody>
          <a:bodyPr>
            <a:noAutofit/>
          </a:bodyPr>
          <a:lstStyle>
            <a:lvl1pPr>
              <a:defRPr sz="6000" b="0" spc="200" baseline="0">
                <a:solidFill>
                  <a:schemeClr val="bg1"/>
                </a:solidFill>
              </a:defRPr>
            </a:lvl1pPr>
          </a:lstStyle>
          <a:p>
            <a:r>
              <a:rPr lang="en-US"/>
              <a:t>Click to edit Master title style</a:t>
            </a:r>
            <a:endParaRPr lang="en-GB" dirty="0"/>
          </a:p>
        </p:txBody>
      </p:sp>
      <p:sp>
        <p:nvSpPr>
          <p:cNvPr id="3" name="Date Placeholder 2">
            <a:extLst>
              <a:ext uri="{FF2B5EF4-FFF2-40B4-BE49-F238E27FC236}">
                <a16:creationId xmlns:a16="http://schemas.microsoft.com/office/drawing/2014/main" id="{926C85B6-530B-42DA-84C8-F53BE1AA8CC5}"/>
              </a:ext>
            </a:extLst>
          </p:cNvPr>
          <p:cNvSpPr>
            <a:spLocks noGrp="1"/>
          </p:cNvSpPr>
          <p:nvPr>
            <p:ph type="dt" sz="half" idx="10"/>
          </p:nvPr>
        </p:nvSpPr>
        <p:spPr>
          <a:xfrm>
            <a:off x="644549" y="6386400"/>
            <a:ext cx="651600" cy="122400"/>
          </a:xfrm>
        </p:spPr>
        <p:txBody>
          <a:bodyPr/>
          <a:lstStyle>
            <a:lvl1pPr>
              <a:defRPr>
                <a:solidFill>
                  <a:schemeClr val="bg1"/>
                </a:solidFill>
              </a:defRPr>
            </a:lvl1pPr>
          </a:lstStyle>
          <a:p>
            <a:r>
              <a:rPr lang="en-US" dirty="0"/>
              <a:t>25/10/2019</a:t>
            </a:r>
            <a:endParaRPr lang="en-GB" dirty="0"/>
          </a:p>
        </p:txBody>
      </p:sp>
      <p:sp>
        <p:nvSpPr>
          <p:cNvPr id="5" name="Slide Number Placeholder 4">
            <a:extLst>
              <a:ext uri="{FF2B5EF4-FFF2-40B4-BE49-F238E27FC236}">
                <a16:creationId xmlns:a16="http://schemas.microsoft.com/office/drawing/2014/main" id="{09B0BE20-250A-49A7-B0A4-877214DA8781}"/>
              </a:ext>
            </a:extLst>
          </p:cNvPr>
          <p:cNvSpPr>
            <a:spLocks noGrp="1"/>
          </p:cNvSpPr>
          <p:nvPr>
            <p:ph type="sldNum" sz="quarter" idx="12"/>
          </p:nvPr>
        </p:nvSpPr>
        <p:spPr/>
        <p:txBody>
          <a:bodyPr/>
          <a:lstStyle>
            <a:lvl1pPr>
              <a:defRPr>
                <a:solidFill>
                  <a:schemeClr val="bg1"/>
                </a:solidFill>
              </a:defRPr>
            </a:lvl1pPr>
          </a:lstStyle>
          <a:p>
            <a:fld id="{DD530D5B-EC5A-4BBF-B601-BD523C3111CE}" type="slidenum">
              <a:rPr lang="en-GB" smtClean="0"/>
              <a:pPr/>
              <a:t>‹#›</a:t>
            </a:fld>
            <a:endParaRPr lang="en-GB" dirty="0"/>
          </a:p>
        </p:txBody>
      </p:sp>
    </p:spTree>
    <p:extLst>
      <p:ext uri="{BB962C8B-B14F-4D97-AF65-F5344CB8AC3E}">
        <p14:creationId xmlns:p14="http://schemas.microsoft.com/office/powerpoint/2010/main" val="17556190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mage Slide A">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AA9A052-5E8A-4B82-87D1-643643D2BC30}"/>
              </a:ext>
            </a:extLst>
          </p:cNvPr>
          <p:cNvSpPr>
            <a:spLocks noGrp="1"/>
          </p:cNvSpPr>
          <p:nvPr>
            <p:ph type="pic" sz="quarter" idx="13" hasCustomPrompt="1"/>
          </p:nvPr>
        </p:nvSpPr>
        <p:spPr>
          <a:xfrm>
            <a:off x="582612" y="1071563"/>
            <a:ext cx="2291217" cy="4756481"/>
          </a:xfrm>
          <a:prstGeom prst="rect">
            <a:avLst/>
          </a:prstGeom>
        </p:spPr>
        <p:txBody>
          <a:bodyPr anchor="ctr" anchorCtr="0"/>
          <a:lstStyle>
            <a:lvl1pPr algn="ctr">
              <a:defRPr sz="1600"/>
            </a:lvl1pPr>
          </a:lstStyle>
          <a:p>
            <a:r>
              <a:rPr lang="en-GB" dirty="0"/>
              <a:t>Picture</a:t>
            </a:r>
          </a:p>
        </p:txBody>
      </p:sp>
      <p:sp>
        <p:nvSpPr>
          <p:cNvPr id="3" name="Date Placeholder 2">
            <a:extLst>
              <a:ext uri="{FF2B5EF4-FFF2-40B4-BE49-F238E27FC236}">
                <a16:creationId xmlns:a16="http://schemas.microsoft.com/office/drawing/2014/main" id="{D76508A1-4224-4CEB-AEB1-67FAB6228196}"/>
              </a:ext>
            </a:extLst>
          </p:cNvPr>
          <p:cNvSpPr>
            <a:spLocks noGrp="1"/>
          </p:cNvSpPr>
          <p:nvPr>
            <p:ph type="dt" sz="half" idx="10"/>
          </p:nvPr>
        </p:nvSpPr>
        <p:spPr/>
        <p:txBody>
          <a:bodyPr/>
          <a:lstStyle/>
          <a:p>
            <a:r>
              <a:rPr lang="en-US" dirty="0"/>
              <a:t>25/10/2019</a:t>
            </a:r>
            <a:endParaRPr lang="en-GB" dirty="0"/>
          </a:p>
        </p:txBody>
      </p:sp>
      <p:sp>
        <p:nvSpPr>
          <p:cNvPr id="4" name="Footer Placeholder 3">
            <a:extLst>
              <a:ext uri="{FF2B5EF4-FFF2-40B4-BE49-F238E27FC236}">
                <a16:creationId xmlns:a16="http://schemas.microsoft.com/office/drawing/2014/main" id="{BE438777-3123-4D43-9F39-76EED79EDE0A}"/>
              </a:ext>
            </a:extLst>
          </p:cNvPr>
          <p:cNvSpPr>
            <a:spLocks noGrp="1"/>
          </p:cNvSpPr>
          <p:nvPr>
            <p:ph type="ftr" sz="quarter" idx="11"/>
          </p:nvPr>
        </p:nvSpPr>
        <p:spPr/>
        <p:txBody>
          <a:bodyPr/>
          <a:lstStyle/>
          <a:p>
            <a:r>
              <a:rPr lang="en-GB" dirty="0"/>
              <a:t>Document name</a:t>
            </a:r>
          </a:p>
        </p:txBody>
      </p:sp>
      <p:sp>
        <p:nvSpPr>
          <p:cNvPr id="5" name="Slide Number Placeholder 4">
            <a:extLst>
              <a:ext uri="{FF2B5EF4-FFF2-40B4-BE49-F238E27FC236}">
                <a16:creationId xmlns:a16="http://schemas.microsoft.com/office/drawing/2014/main" id="{D192790F-29AC-47C5-80E3-0BBEB05A6FB8}"/>
              </a:ext>
            </a:extLst>
          </p:cNvPr>
          <p:cNvSpPr>
            <a:spLocks noGrp="1"/>
          </p:cNvSpPr>
          <p:nvPr>
            <p:ph type="sldNum" sz="quarter" idx="12"/>
          </p:nvPr>
        </p:nvSpPr>
        <p:spPr/>
        <p:txBody>
          <a:bodyPr/>
          <a:lstStyle/>
          <a:p>
            <a:fld id="{DD530D5B-EC5A-4BBF-B601-BD523C3111CE}" type="slidenum">
              <a:rPr lang="en-GB" smtClean="0"/>
              <a:pPr/>
              <a:t>‹#›</a:t>
            </a:fld>
            <a:endParaRPr lang="en-GB" dirty="0"/>
          </a:p>
        </p:txBody>
      </p:sp>
      <p:sp>
        <p:nvSpPr>
          <p:cNvPr id="7" name="Text Placeholder 8">
            <a:extLst>
              <a:ext uri="{FF2B5EF4-FFF2-40B4-BE49-F238E27FC236}">
                <a16:creationId xmlns:a16="http://schemas.microsoft.com/office/drawing/2014/main" id="{33CE509C-AF77-4432-B128-9C48FFF4E3A7}"/>
              </a:ext>
            </a:extLst>
          </p:cNvPr>
          <p:cNvSpPr>
            <a:spLocks noGrp="1"/>
          </p:cNvSpPr>
          <p:nvPr>
            <p:ph type="body" sz="quarter" idx="14" hasCustomPrompt="1"/>
          </p:nvPr>
        </p:nvSpPr>
        <p:spPr>
          <a:xfrm>
            <a:off x="582613" y="542215"/>
            <a:ext cx="5440362" cy="180000"/>
          </a:xfrm>
          <a:prstGeom prst="rect">
            <a:avLst/>
          </a:prstGeom>
        </p:spPr>
        <p:txBody>
          <a:bodyPr>
            <a:noAutofit/>
          </a:bodyPr>
          <a:lstStyle>
            <a:lvl1pPr>
              <a:defRPr sz="1200">
                <a:solidFill>
                  <a:schemeClr val="tx1"/>
                </a:solidFill>
              </a:defRPr>
            </a:lvl1pPr>
          </a:lstStyle>
          <a:p>
            <a:pPr lvl="0"/>
            <a:r>
              <a:rPr lang="en-US" dirty="0"/>
              <a:t>Section title</a:t>
            </a:r>
          </a:p>
        </p:txBody>
      </p:sp>
      <p:sp>
        <p:nvSpPr>
          <p:cNvPr id="16" name="Picture Placeholder 7">
            <a:extLst>
              <a:ext uri="{FF2B5EF4-FFF2-40B4-BE49-F238E27FC236}">
                <a16:creationId xmlns:a16="http://schemas.microsoft.com/office/drawing/2014/main" id="{9FF2C4BD-951B-4113-A256-4E1B1100CBD4}"/>
              </a:ext>
            </a:extLst>
          </p:cNvPr>
          <p:cNvSpPr>
            <a:spLocks noGrp="1"/>
          </p:cNvSpPr>
          <p:nvPr>
            <p:ph type="pic" sz="quarter" idx="15" hasCustomPrompt="1"/>
          </p:nvPr>
        </p:nvSpPr>
        <p:spPr>
          <a:xfrm>
            <a:off x="3494465" y="1071563"/>
            <a:ext cx="2291217" cy="4756481"/>
          </a:xfrm>
          <a:prstGeom prst="rect">
            <a:avLst/>
          </a:prstGeom>
        </p:spPr>
        <p:txBody>
          <a:bodyPr anchor="ctr" anchorCtr="0"/>
          <a:lstStyle>
            <a:lvl1pPr algn="ctr">
              <a:defRPr sz="1600"/>
            </a:lvl1pPr>
          </a:lstStyle>
          <a:p>
            <a:r>
              <a:rPr lang="en-GB" dirty="0"/>
              <a:t>Picture</a:t>
            </a:r>
          </a:p>
        </p:txBody>
      </p:sp>
      <p:sp>
        <p:nvSpPr>
          <p:cNvPr id="17" name="Picture Placeholder 7">
            <a:extLst>
              <a:ext uri="{FF2B5EF4-FFF2-40B4-BE49-F238E27FC236}">
                <a16:creationId xmlns:a16="http://schemas.microsoft.com/office/drawing/2014/main" id="{09CD738D-76A8-4B0B-8A09-93C016976A3C}"/>
              </a:ext>
            </a:extLst>
          </p:cNvPr>
          <p:cNvSpPr>
            <a:spLocks noGrp="1"/>
          </p:cNvSpPr>
          <p:nvPr>
            <p:ph type="pic" sz="quarter" idx="16" hasCustomPrompt="1"/>
          </p:nvPr>
        </p:nvSpPr>
        <p:spPr>
          <a:xfrm>
            <a:off x="6406318" y="1071563"/>
            <a:ext cx="2291217" cy="4756481"/>
          </a:xfrm>
          <a:prstGeom prst="rect">
            <a:avLst/>
          </a:prstGeom>
        </p:spPr>
        <p:txBody>
          <a:bodyPr anchor="ctr" anchorCtr="0"/>
          <a:lstStyle>
            <a:lvl1pPr algn="ctr">
              <a:defRPr sz="1600"/>
            </a:lvl1pPr>
          </a:lstStyle>
          <a:p>
            <a:r>
              <a:rPr lang="en-GB" dirty="0"/>
              <a:t>Picture</a:t>
            </a:r>
          </a:p>
        </p:txBody>
      </p:sp>
      <p:sp>
        <p:nvSpPr>
          <p:cNvPr id="18" name="Picture Placeholder 7">
            <a:extLst>
              <a:ext uri="{FF2B5EF4-FFF2-40B4-BE49-F238E27FC236}">
                <a16:creationId xmlns:a16="http://schemas.microsoft.com/office/drawing/2014/main" id="{2FB32D18-D3F8-4D49-98D1-9A474AE3FEE0}"/>
              </a:ext>
            </a:extLst>
          </p:cNvPr>
          <p:cNvSpPr>
            <a:spLocks noGrp="1"/>
          </p:cNvSpPr>
          <p:nvPr>
            <p:ph type="pic" sz="quarter" idx="17" hasCustomPrompt="1"/>
          </p:nvPr>
        </p:nvSpPr>
        <p:spPr>
          <a:xfrm>
            <a:off x="9318170" y="1071563"/>
            <a:ext cx="2291217" cy="4756481"/>
          </a:xfrm>
          <a:prstGeom prst="rect">
            <a:avLst/>
          </a:prstGeom>
        </p:spPr>
        <p:txBody>
          <a:bodyPr anchor="ctr" anchorCtr="0"/>
          <a:lstStyle>
            <a:lvl1pPr algn="ctr">
              <a:defRPr sz="1600"/>
            </a:lvl1pPr>
          </a:lstStyle>
          <a:p>
            <a:r>
              <a:rPr lang="en-GB" dirty="0"/>
              <a:t>Picture</a:t>
            </a:r>
          </a:p>
        </p:txBody>
      </p:sp>
    </p:spTree>
    <p:extLst>
      <p:ext uri="{BB962C8B-B14F-4D97-AF65-F5344CB8AC3E}">
        <p14:creationId xmlns:p14="http://schemas.microsoft.com/office/powerpoint/2010/main" val="40613088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mage Slide B">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AA9A052-5E8A-4B82-87D1-643643D2BC30}"/>
              </a:ext>
            </a:extLst>
          </p:cNvPr>
          <p:cNvSpPr>
            <a:spLocks noGrp="1"/>
          </p:cNvSpPr>
          <p:nvPr>
            <p:ph type="pic" sz="quarter" idx="13" hasCustomPrompt="1"/>
          </p:nvPr>
        </p:nvSpPr>
        <p:spPr>
          <a:xfrm>
            <a:off x="582612" y="2240782"/>
            <a:ext cx="2652957" cy="2682910"/>
          </a:xfrm>
          <a:prstGeom prst="rect">
            <a:avLst/>
          </a:prstGeom>
        </p:spPr>
        <p:txBody>
          <a:bodyPr anchor="ctr" anchorCtr="0"/>
          <a:lstStyle>
            <a:lvl1pPr algn="ctr">
              <a:defRPr sz="1600"/>
            </a:lvl1pPr>
          </a:lstStyle>
          <a:p>
            <a:r>
              <a:rPr lang="en-GB" dirty="0"/>
              <a:t>Picture</a:t>
            </a:r>
          </a:p>
        </p:txBody>
      </p:sp>
      <p:sp>
        <p:nvSpPr>
          <p:cNvPr id="3" name="Date Placeholder 2">
            <a:extLst>
              <a:ext uri="{FF2B5EF4-FFF2-40B4-BE49-F238E27FC236}">
                <a16:creationId xmlns:a16="http://schemas.microsoft.com/office/drawing/2014/main" id="{D76508A1-4224-4CEB-AEB1-67FAB6228196}"/>
              </a:ext>
            </a:extLst>
          </p:cNvPr>
          <p:cNvSpPr>
            <a:spLocks noGrp="1"/>
          </p:cNvSpPr>
          <p:nvPr>
            <p:ph type="dt" sz="half" idx="10"/>
          </p:nvPr>
        </p:nvSpPr>
        <p:spPr/>
        <p:txBody>
          <a:bodyPr/>
          <a:lstStyle/>
          <a:p>
            <a:r>
              <a:rPr lang="en-US" dirty="0"/>
              <a:t>25/10/2019</a:t>
            </a:r>
            <a:endParaRPr lang="en-GB" dirty="0"/>
          </a:p>
        </p:txBody>
      </p:sp>
      <p:sp>
        <p:nvSpPr>
          <p:cNvPr id="4" name="Footer Placeholder 3">
            <a:extLst>
              <a:ext uri="{FF2B5EF4-FFF2-40B4-BE49-F238E27FC236}">
                <a16:creationId xmlns:a16="http://schemas.microsoft.com/office/drawing/2014/main" id="{BE438777-3123-4D43-9F39-76EED79EDE0A}"/>
              </a:ext>
            </a:extLst>
          </p:cNvPr>
          <p:cNvSpPr>
            <a:spLocks noGrp="1"/>
          </p:cNvSpPr>
          <p:nvPr>
            <p:ph type="ftr" sz="quarter" idx="11"/>
          </p:nvPr>
        </p:nvSpPr>
        <p:spPr/>
        <p:txBody>
          <a:bodyPr/>
          <a:lstStyle/>
          <a:p>
            <a:r>
              <a:rPr lang="en-GB" dirty="0"/>
              <a:t>Document name</a:t>
            </a:r>
          </a:p>
        </p:txBody>
      </p:sp>
      <p:sp>
        <p:nvSpPr>
          <p:cNvPr id="5" name="Slide Number Placeholder 4">
            <a:extLst>
              <a:ext uri="{FF2B5EF4-FFF2-40B4-BE49-F238E27FC236}">
                <a16:creationId xmlns:a16="http://schemas.microsoft.com/office/drawing/2014/main" id="{D192790F-29AC-47C5-80E3-0BBEB05A6FB8}"/>
              </a:ext>
            </a:extLst>
          </p:cNvPr>
          <p:cNvSpPr>
            <a:spLocks noGrp="1"/>
          </p:cNvSpPr>
          <p:nvPr>
            <p:ph type="sldNum" sz="quarter" idx="12"/>
          </p:nvPr>
        </p:nvSpPr>
        <p:spPr/>
        <p:txBody>
          <a:bodyPr/>
          <a:lstStyle/>
          <a:p>
            <a:fld id="{DD530D5B-EC5A-4BBF-B601-BD523C3111CE}" type="slidenum">
              <a:rPr lang="en-GB" smtClean="0"/>
              <a:pPr/>
              <a:t>‹#›</a:t>
            </a:fld>
            <a:endParaRPr lang="en-GB" dirty="0"/>
          </a:p>
        </p:txBody>
      </p:sp>
      <p:sp>
        <p:nvSpPr>
          <p:cNvPr id="7" name="Text Placeholder 8">
            <a:extLst>
              <a:ext uri="{FF2B5EF4-FFF2-40B4-BE49-F238E27FC236}">
                <a16:creationId xmlns:a16="http://schemas.microsoft.com/office/drawing/2014/main" id="{33CE509C-AF77-4432-B128-9C48FFF4E3A7}"/>
              </a:ext>
            </a:extLst>
          </p:cNvPr>
          <p:cNvSpPr>
            <a:spLocks noGrp="1"/>
          </p:cNvSpPr>
          <p:nvPr>
            <p:ph type="body" sz="quarter" idx="14" hasCustomPrompt="1"/>
          </p:nvPr>
        </p:nvSpPr>
        <p:spPr>
          <a:xfrm>
            <a:off x="582613" y="542215"/>
            <a:ext cx="5440362" cy="180000"/>
          </a:xfrm>
          <a:prstGeom prst="rect">
            <a:avLst/>
          </a:prstGeom>
        </p:spPr>
        <p:txBody>
          <a:bodyPr>
            <a:noAutofit/>
          </a:bodyPr>
          <a:lstStyle>
            <a:lvl1pPr>
              <a:defRPr sz="1200">
                <a:solidFill>
                  <a:schemeClr val="tx1"/>
                </a:solidFill>
              </a:defRPr>
            </a:lvl1pPr>
          </a:lstStyle>
          <a:p>
            <a:pPr lvl="0"/>
            <a:r>
              <a:rPr lang="en-US" dirty="0"/>
              <a:t>Section title</a:t>
            </a:r>
          </a:p>
        </p:txBody>
      </p:sp>
      <p:sp>
        <p:nvSpPr>
          <p:cNvPr id="13" name="Picture Placeholder 7">
            <a:extLst>
              <a:ext uri="{FF2B5EF4-FFF2-40B4-BE49-F238E27FC236}">
                <a16:creationId xmlns:a16="http://schemas.microsoft.com/office/drawing/2014/main" id="{AF61B85F-DAF0-423F-95C7-4CDFB6AA3609}"/>
              </a:ext>
            </a:extLst>
          </p:cNvPr>
          <p:cNvSpPr>
            <a:spLocks noGrp="1"/>
          </p:cNvSpPr>
          <p:nvPr>
            <p:ph type="pic" sz="quarter" idx="15" hasCustomPrompt="1"/>
          </p:nvPr>
        </p:nvSpPr>
        <p:spPr>
          <a:xfrm>
            <a:off x="3370018" y="2240782"/>
            <a:ext cx="2652957" cy="2682910"/>
          </a:xfrm>
          <a:prstGeom prst="rect">
            <a:avLst/>
          </a:prstGeom>
        </p:spPr>
        <p:txBody>
          <a:bodyPr anchor="ctr" anchorCtr="0"/>
          <a:lstStyle>
            <a:lvl1pPr algn="ctr">
              <a:defRPr sz="1600"/>
            </a:lvl1pPr>
          </a:lstStyle>
          <a:p>
            <a:r>
              <a:rPr lang="en-GB" dirty="0"/>
              <a:t>Picture</a:t>
            </a:r>
          </a:p>
        </p:txBody>
      </p:sp>
      <p:sp>
        <p:nvSpPr>
          <p:cNvPr id="14" name="Picture Placeholder 7">
            <a:extLst>
              <a:ext uri="{FF2B5EF4-FFF2-40B4-BE49-F238E27FC236}">
                <a16:creationId xmlns:a16="http://schemas.microsoft.com/office/drawing/2014/main" id="{4FE9B407-8AEC-4408-9E45-AD9F097E3120}"/>
              </a:ext>
            </a:extLst>
          </p:cNvPr>
          <p:cNvSpPr>
            <a:spLocks noGrp="1"/>
          </p:cNvSpPr>
          <p:nvPr>
            <p:ph type="pic" sz="quarter" idx="16" hasCustomPrompt="1"/>
          </p:nvPr>
        </p:nvSpPr>
        <p:spPr>
          <a:xfrm>
            <a:off x="6157424" y="2240782"/>
            <a:ext cx="2652957" cy="2682910"/>
          </a:xfrm>
          <a:prstGeom prst="rect">
            <a:avLst/>
          </a:prstGeom>
        </p:spPr>
        <p:txBody>
          <a:bodyPr anchor="ctr" anchorCtr="0"/>
          <a:lstStyle>
            <a:lvl1pPr algn="ctr">
              <a:defRPr sz="1600"/>
            </a:lvl1pPr>
          </a:lstStyle>
          <a:p>
            <a:r>
              <a:rPr lang="en-GB" dirty="0"/>
              <a:t>Picture</a:t>
            </a:r>
          </a:p>
        </p:txBody>
      </p:sp>
      <p:sp>
        <p:nvSpPr>
          <p:cNvPr id="15" name="Picture Placeholder 7">
            <a:extLst>
              <a:ext uri="{FF2B5EF4-FFF2-40B4-BE49-F238E27FC236}">
                <a16:creationId xmlns:a16="http://schemas.microsoft.com/office/drawing/2014/main" id="{BB4A3741-11E1-417B-BF4F-84E73C0EC6E2}"/>
              </a:ext>
            </a:extLst>
          </p:cNvPr>
          <p:cNvSpPr>
            <a:spLocks noGrp="1"/>
          </p:cNvSpPr>
          <p:nvPr>
            <p:ph type="pic" sz="quarter" idx="17" hasCustomPrompt="1"/>
          </p:nvPr>
        </p:nvSpPr>
        <p:spPr>
          <a:xfrm>
            <a:off x="8944830" y="2240782"/>
            <a:ext cx="2652957" cy="2682910"/>
          </a:xfrm>
          <a:prstGeom prst="rect">
            <a:avLst/>
          </a:prstGeom>
        </p:spPr>
        <p:txBody>
          <a:bodyPr anchor="ctr" anchorCtr="0"/>
          <a:lstStyle>
            <a:lvl1pPr algn="ctr">
              <a:defRPr sz="1600"/>
            </a:lvl1pPr>
          </a:lstStyle>
          <a:p>
            <a:r>
              <a:rPr lang="en-GB" dirty="0"/>
              <a:t>Picture</a:t>
            </a:r>
          </a:p>
        </p:txBody>
      </p:sp>
      <p:cxnSp>
        <p:nvCxnSpPr>
          <p:cNvPr id="11" name="Straight Connector 10">
            <a:extLst>
              <a:ext uri="{FF2B5EF4-FFF2-40B4-BE49-F238E27FC236}">
                <a16:creationId xmlns:a16="http://schemas.microsoft.com/office/drawing/2014/main" id="{6C9B3FA3-3A43-454F-A057-1806ED10A3DC}"/>
              </a:ext>
            </a:extLst>
          </p:cNvPr>
          <p:cNvCxnSpPr>
            <a:cxnSpLocks/>
          </p:cNvCxnSpPr>
          <p:nvPr userDrawn="1"/>
        </p:nvCxnSpPr>
        <p:spPr>
          <a:xfrm>
            <a:off x="582613" y="5168323"/>
            <a:ext cx="265295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F6AE8A3-5EDF-4136-B28C-AA829FEE65CD}"/>
              </a:ext>
            </a:extLst>
          </p:cNvPr>
          <p:cNvCxnSpPr>
            <a:cxnSpLocks/>
          </p:cNvCxnSpPr>
          <p:nvPr userDrawn="1"/>
        </p:nvCxnSpPr>
        <p:spPr>
          <a:xfrm>
            <a:off x="3370018" y="5168323"/>
            <a:ext cx="265295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D36788-3756-4E8E-BBEB-1DB4303C6625}"/>
              </a:ext>
            </a:extLst>
          </p:cNvPr>
          <p:cNvCxnSpPr>
            <a:cxnSpLocks/>
          </p:cNvCxnSpPr>
          <p:nvPr userDrawn="1"/>
        </p:nvCxnSpPr>
        <p:spPr>
          <a:xfrm>
            <a:off x="6157424" y="5168323"/>
            <a:ext cx="265295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9AC62AC-4913-4F57-820B-643958E1FC9A}"/>
              </a:ext>
            </a:extLst>
          </p:cNvPr>
          <p:cNvCxnSpPr>
            <a:cxnSpLocks/>
          </p:cNvCxnSpPr>
          <p:nvPr userDrawn="1"/>
        </p:nvCxnSpPr>
        <p:spPr>
          <a:xfrm>
            <a:off x="8956432" y="5168323"/>
            <a:ext cx="265295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1C9BC696-60CE-4026-AC01-FA09B3314738}"/>
              </a:ext>
            </a:extLst>
          </p:cNvPr>
          <p:cNvSpPr>
            <a:spLocks noGrp="1"/>
          </p:cNvSpPr>
          <p:nvPr>
            <p:ph type="body" sz="quarter" idx="18"/>
          </p:nvPr>
        </p:nvSpPr>
        <p:spPr>
          <a:xfrm>
            <a:off x="582613" y="5375212"/>
            <a:ext cx="2652712" cy="661988"/>
          </a:xfrm>
          <a:prstGeom prst="rect">
            <a:avLst/>
          </a:prstGeom>
        </p:spPr>
        <p:txBody>
          <a:bodyPr/>
          <a:lstStyle>
            <a:lvl1pPr algn="ctr">
              <a:spcBef>
                <a:spcPts val="0"/>
              </a:spcBef>
              <a:defRPr sz="1200"/>
            </a:lvl1pPr>
          </a:lstStyle>
          <a:p>
            <a:pPr lvl="0"/>
            <a:r>
              <a:rPr lang="en-US"/>
              <a:t>Click to edit Master text styles</a:t>
            </a:r>
          </a:p>
        </p:txBody>
      </p:sp>
      <p:sp>
        <p:nvSpPr>
          <p:cNvPr id="24" name="Text Placeholder 22">
            <a:extLst>
              <a:ext uri="{FF2B5EF4-FFF2-40B4-BE49-F238E27FC236}">
                <a16:creationId xmlns:a16="http://schemas.microsoft.com/office/drawing/2014/main" id="{165E5F23-171C-4CE3-AEEC-963051B1C0C1}"/>
              </a:ext>
            </a:extLst>
          </p:cNvPr>
          <p:cNvSpPr>
            <a:spLocks noGrp="1"/>
          </p:cNvSpPr>
          <p:nvPr>
            <p:ph type="body" sz="quarter" idx="19"/>
          </p:nvPr>
        </p:nvSpPr>
        <p:spPr>
          <a:xfrm>
            <a:off x="3370018" y="5375212"/>
            <a:ext cx="2652712" cy="661988"/>
          </a:xfrm>
          <a:prstGeom prst="rect">
            <a:avLst/>
          </a:prstGeom>
        </p:spPr>
        <p:txBody>
          <a:bodyPr/>
          <a:lstStyle>
            <a:lvl1pPr algn="ctr">
              <a:spcBef>
                <a:spcPts val="0"/>
              </a:spcBef>
              <a:defRPr sz="1200"/>
            </a:lvl1pPr>
          </a:lstStyle>
          <a:p>
            <a:pPr lvl="0"/>
            <a:r>
              <a:rPr lang="en-US"/>
              <a:t>Click to edit Master text styles</a:t>
            </a:r>
          </a:p>
        </p:txBody>
      </p:sp>
      <p:sp>
        <p:nvSpPr>
          <p:cNvPr id="25" name="Text Placeholder 22">
            <a:extLst>
              <a:ext uri="{FF2B5EF4-FFF2-40B4-BE49-F238E27FC236}">
                <a16:creationId xmlns:a16="http://schemas.microsoft.com/office/drawing/2014/main" id="{6E04D26D-CCE4-4809-B857-A924E0F9CF23}"/>
              </a:ext>
            </a:extLst>
          </p:cNvPr>
          <p:cNvSpPr>
            <a:spLocks noGrp="1"/>
          </p:cNvSpPr>
          <p:nvPr>
            <p:ph type="body" sz="quarter" idx="20"/>
          </p:nvPr>
        </p:nvSpPr>
        <p:spPr>
          <a:xfrm>
            <a:off x="6169272" y="5375212"/>
            <a:ext cx="2652712" cy="661988"/>
          </a:xfrm>
          <a:prstGeom prst="rect">
            <a:avLst/>
          </a:prstGeom>
        </p:spPr>
        <p:txBody>
          <a:bodyPr/>
          <a:lstStyle>
            <a:lvl1pPr algn="ctr">
              <a:spcBef>
                <a:spcPts val="0"/>
              </a:spcBef>
              <a:defRPr sz="1200"/>
            </a:lvl1pPr>
          </a:lstStyle>
          <a:p>
            <a:pPr lvl="0"/>
            <a:r>
              <a:rPr lang="en-US"/>
              <a:t>Click to edit Master text styles</a:t>
            </a:r>
          </a:p>
        </p:txBody>
      </p:sp>
      <p:sp>
        <p:nvSpPr>
          <p:cNvPr id="26" name="Text Placeholder 22">
            <a:extLst>
              <a:ext uri="{FF2B5EF4-FFF2-40B4-BE49-F238E27FC236}">
                <a16:creationId xmlns:a16="http://schemas.microsoft.com/office/drawing/2014/main" id="{CFFE473F-069D-4992-B917-E4065AD95A60}"/>
              </a:ext>
            </a:extLst>
          </p:cNvPr>
          <p:cNvSpPr>
            <a:spLocks noGrp="1"/>
          </p:cNvSpPr>
          <p:nvPr>
            <p:ph type="body" sz="quarter" idx="21"/>
          </p:nvPr>
        </p:nvSpPr>
        <p:spPr>
          <a:xfrm>
            <a:off x="8956432" y="5375212"/>
            <a:ext cx="2652712" cy="661988"/>
          </a:xfrm>
          <a:prstGeom prst="rect">
            <a:avLst/>
          </a:prstGeom>
        </p:spPr>
        <p:txBody>
          <a:bodyPr/>
          <a:lstStyle>
            <a:lvl1pPr algn="ctr">
              <a:spcBef>
                <a:spcPts val="0"/>
              </a:spcBef>
              <a:defRPr sz="1200"/>
            </a:lvl1pPr>
          </a:lstStyle>
          <a:p>
            <a:pPr lvl="0"/>
            <a:r>
              <a:rPr lang="en-US"/>
              <a:t>Click to edit Master text styles</a:t>
            </a:r>
          </a:p>
        </p:txBody>
      </p:sp>
      <p:sp>
        <p:nvSpPr>
          <p:cNvPr id="27" name="Title Placeholder 1">
            <a:extLst>
              <a:ext uri="{FF2B5EF4-FFF2-40B4-BE49-F238E27FC236}">
                <a16:creationId xmlns:a16="http://schemas.microsoft.com/office/drawing/2014/main" id="{9C22567C-8F9D-44A7-B84E-F754A8013EEB}"/>
              </a:ext>
            </a:extLst>
          </p:cNvPr>
          <p:cNvSpPr>
            <a:spLocks noGrp="1"/>
          </p:cNvSpPr>
          <p:nvPr>
            <p:ph type="title"/>
          </p:nvPr>
        </p:nvSpPr>
        <p:spPr>
          <a:xfrm>
            <a:off x="582613" y="1073426"/>
            <a:ext cx="11015173" cy="954156"/>
          </a:xfrm>
          <a:prstGeom prst="rect">
            <a:avLst/>
          </a:prstGeom>
        </p:spPr>
        <p:txBody>
          <a:bodyPr vert="horz" lIns="0" tIns="0" rIns="0" bIns="0" rtlCol="0" anchor="t" anchorCtr="0">
            <a:noAutofit/>
          </a:bodyPr>
          <a:lstStyle>
            <a:lvl1pPr>
              <a:defRPr>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1223790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 Image Slide A">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AA9A052-5E8A-4B82-87D1-643643D2BC30}"/>
              </a:ext>
            </a:extLst>
          </p:cNvPr>
          <p:cNvSpPr>
            <a:spLocks noGrp="1"/>
          </p:cNvSpPr>
          <p:nvPr>
            <p:ph type="pic" sz="quarter" idx="13" hasCustomPrompt="1"/>
          </p:nvPr>
        </p:nvSpPr>
        <p:spPr>
          <a:xfrm>
            <a:off x="582612" y="2560320"/>
            <a:ext cx="1717963" cy="1737360"/>
          </a:xfrm>
          <a:prstGeom prst="rect">
            <a:avLst/>
          </a:prstGeom>
        </p:spPr>
        <p:txBody>
          <a:bodyPr anchor="ctr" anchorCtr="0"/>
          <a:lstStyle>
            <a:lvl1pPr algn="ctr">
              <a:defRPr sz="1600"/>
            </a:lvl1pPr>
          </a:lstStyle>
          <a:p>
            <a:r>
              <a:rPr lang="en-GB" dirty="0"/>
              <a:t>Picture</a:t>
            </a:r>
          </a:p>
        </p:txBody>
      </p:sp>
      <p:sp>
        <p:nvSpPr>
          <p:cNvPr id="3" name="Date Placeholder 2">
            <a:extLst>
              <a:ext uri="{FF2B5EF4-FFF2-40B4-BE49-F238E27FC236}">
                <a16:creationId xmlns:a16="http://schemas.microsoft.com/office/drawing/2014/main" id="{D76508A1-4224-4CEB-AEB1-67FAB6228196}"/>
              </a:ext>
            </a:extLst>
          </p:cNvPr>
          <p:cNvSpPr>
            <a:spLocks noGrp="1"/>
          </p:cNvSpPr>
          <p:nvPr>
            <p:ph type="dt" sz="half" idx="10"/>
          </p:nvPr>
        </p:nvSpPr>
        <p:spPr/>
        <p:txBody>
          <a:bodyPr/>
          <a:lstStyle/>
          <a:p>
            <a:r>
              <a:rPr lang="en-US" dirty="0"/>
              <a:t>25/10/2019</a:t>
            </a:r>
            <a:endParaRPr lang="en-GB" dirty="0"/>
          </a:p>
        </p:txBody>
      </p:sp>
      <p:sp>
        <p:nvSpPr>
          <p:cNvPr id="4" name="Footer Placeholder 3">
            <a:extLst>
              <a:ext uri="{FF2B5EF4-FFF2-40B4-BE49-F238E27FC236}">
                <a16:creationId xmlns:a16="http://schemas.microsoft.com/office/drawing/2014/main" id="{BE438777-3123-4D43-9F39-76EED79EDE0A}"/>
              </a:ext>
            </a:extLst>
          </p:cNvPr>
          <p:cNvSpPr>
            <a:spLocks noGrp="1"/>
          </p:cNvSpPr>
          <p:nvPr>
            <p:ph type="ftr" sz="quarter" idx="11"/>
          </p:nvPr>
        </p:nvSpPr>
        <p:spPr/>
        <p:txBody>
          <a:bodyPr/>
          <a:lstStyle/>
          <a:p>
            <a:r>
              <a:rPr lang="en-GB" dirty="0"/>
              <a:t>Document name</a:t>
            </a:r>
          </a:p>
        </p:txBody>
      </p:sp>
      <p:sp>
        <p:nvSpPr>
          <p:cNvPr id="5" name="Slide Number Placeholder 4">
            <a:extLst>
              <a:ext uri="{FF2B5EF4-FFF2-40B4-BE49-F238E27FC236}">
                <a16:creationId xmlns:a16="http://schemas.microsoft.com/office/drawing/2014/main" id="{D192790F-29AC-47C5-80E3-0BBEB05A6FB8}"/>
              </a:ext>
            </a:extLst>
          </p:cNvPr>
          <p:cNvSpPr>
            <a:spLocks noGrp="1"/>
          </p:cNvSpPr>
          <p:nvPr>
            <p:ph type="sldNum" sz="quarter" idx="12"/>
          </p:nvPr>
        </p:nvSpPr>
        <p:spPr/>
        <p:txBody>
          <a:bodyPr/>
          <a:lstStyle/>
          <a:p>
            <a:fld id="{DD530D5B-EC5A-4BBF-B601-BD523C3111CE}" type="slidenum">
              <a:rPr lang="en-GB" smtClean="0"/>
              <a:pPr/>
              <a:t>‹#›</a:t>
            </a:fld>
            <a:endParaRPr lang="en-GB" dirty="0"/>
          </a:p>
        </p:txBody>
      </p:sp>
      <p:sp>
        <p:nvSpPr>
          <p:cNvPr id="7" name="Text Placeholder 8">
            <a:extLst>
              <a:ext uri="{FF2B5EF4-FFF2-40B4-BE49-F238E27FC236}">
                <a16:creationId xmlns:a16="http://schemas.microsoft.com/office/drawing/2014/main" id="{33CE509C-AF77-4432-B128-9C48FFF4E3A7}"/>
              </a:ext>
            </a:extLst>
          </p:cNvPr>
          <p:cNvSpPr>
            <a:spLocks noGrp="1"/>
          </p:cNvSpPr>
          <p:nvPr>
            <p:ph type="body" sz="quarter" idx="14" hasCustomPrompt="1"/>
          </p:nvPr>
        </p:nvSpPr>
        <p:spPr>
          <a:xfrm>
            <a:off x="582613" y="542215"/>
            <a:ext cx="5440362" cy="180000"/>
          </a:xfrm>
          <a:prstGeom prst="rect">
            <a:avLst/>
          </a:prstGeom>
        </p:spPr>
        <p:txBody>
          <a:bodyPr>
            <a:noAutofit/>
          </a:bodyPr>
          <a:lstStyle>
            <a:lvl1pPr>
              <a:defRPr sz="1200">
                <a:solidFill>
                  <a:schemeClr val="tx1"/>
                </a:solidFill>
              </a:defRPr>
            </a:lvl1pPr>
          </a:lstStyle>
          <a:p>
            <a:pPr lvl="0"/>
            <a:r>
              <a:rPr lang="en-US" dirty="0"/>
              <a:t>Section title</a:t>
            </a:r>
          </a:p>
        </p:txBody>
      </p:sp>
      <p:cxnSp>
        <p:nvCxnSpPr>
          <p:cNvPr id="11" name="Straight Connector 10">
            <a:extLst>
              <a:ext uri="{FF2B5EF4-FFF2-40B4-BE49-F238E27FC236}">
                <a16:creationId xmlns:a16="http://schemas.microsoft.com/office/drawing/2014/main" id="{6C9B3FA3-3A43-454F-A057-1806ED10A3DC}"/>
              </a:ext>
            </a:extLst>
          </p:cNvPr>
          <p:cNvCxnSpPr>
            <a:cxnSpLocks/>
          </p:cNvCxnSpPr>
          <p:nvPr userDrawn="1"/>
        </p:nvCxnSpPr>
        <p:spPr>
          <a:xfrm>
            <a:off x="582613" y="4488104"/>
            <a:ext cx="1717962"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1C9BC696-60CE-4026-AC01-FA09B3314738}"/>
              </a:ext>
            </a:extLst>
          </p:cNvPr>
          <p:cNvSpPr>
            <a:spLocks noGrp="1"/>
          </p:cNvSpPr>
          <p:nvPr>
            <p:ph type="body" sz="quarter" idx="18"/>
          </p:nvPr>
        </p:nvSpPr>
        <p:spPr>
          <a:xfrm>
            <a:off x="582613" y="4713487"/>
            <a:ext cx="1717962" cy="661988"/>
          </a:xfrm>
          <a:prstGeom prst="rect">
            <a:avLst/>
          </a:prstGeom>
        </p:spPr>
        <p:txBody>
          <a:bodyPr/>
          <a:lstStyle>
            <a:lvl1pPr algn="ctr">
              <a:spcBef>
                <a:spcPts val="0"/>
              </a:spcBef>
              <a:defRPr sz="1000"/>
            </a:lvl1pPr>
          </a:lstStyle>
          <a:p>
            <a:pPr lvl="0"/>
            <a:r>
              <a:rPr lang="en-US"/>
              <a:t>Click to edit Master text styles</a:t>
            </a:r>
          </a:p>
        </p:txBody>
      </p:sp>
      <p:sp>
        <p:nvSpPr>
          <p:cNvPr id="27" name="Title Placeholder 1">
            <a:extLst>
              <a:ext uri="{FF2B5EF4-FFF2-40B4-BE49-F238E27FC236}">
                <a16:creationId xmlns:a16="http://schemas.microsoft.com/office/drawing/2014/main" id="{9C22567C-8F9D-44A7-B84E-F754A8013EEB}"/>
              </a:ext>
            </a:extLst>
          </p:cNvPr>
          <p:cNvSpPr>
            <a:spLocks noGrp="1"/>
          </p:cNvSpPr>
          <p:nvPr>
            <p:ph type="title"/>
          </p:nvPr>
        </p:nvSpPr>
        <p:spPr>
          <a:xfrm>
            <a:off x="582613" y="1073426"/>
            <a:ext cx="11015173" cy="954156"/>
          </a:xfrm>
          <a:prstGeom prst="rect">
            <a:avLst/>
          </a:prstGeom>
        </p:spPr>
        <p:txBody>
          <a:bodyPr vert="horz" lIns="0" tIns="0" rIns="0" bIns="0" rtlCol="0" anchor="t" anchorCtr="0">
            <a:noAutofit/>
          </a:bodyPr>
          <a:lstStyle>
            <a:lvl1pPr>
              <a:defRPr>
                <a:solidFill>
                  <a:schemeClr val="tx2"/>
                </a:solidFill>
              </a:defRPr>
            </a:lvl1pPr>
          </a:lstStyle>
          <a:p>
            <a:r>
              <a:rPr lang="en-US"/>
              <a:t>Click to edit Master title style</a:t>
            </a:r>
            <a:endParaRPr lang="en-GB" dirty="0"/>
          </a:p>
        </p:txBody>
      </p:sp>
      <p:sp>
        <p:nvSpPr>
          <p:cNvPr id="22" name="Picture Placeholder 7">
            <a:extLst>
              <a:ext uri="{FF2B5EF4-FFF2-40B4-BE49-F238E27FC236}">
                <a16:creationId xmlns:a16="http://schemas.microsoft.com/office/drawing/2014/main" id="{1462ED81-9E42-4181-BE57-A23A069CCC89}"/>
              </a:ext>
            </a:extLst>
          </p:cNvPr>
          <p:cNvSpPr>
            <a:spLocks noGrp="1"/>
          </p:cNvSpPr>
          <p:nvPr>
            <p:ph type="pic" sz="quarter" idx="22" hasCustomPrompt="1"/>
          </p:nvPr>
        </p:nvSpPr>
        <p:spPr>
          <a:xfrm>
            <a:off x="2444723" y="2560320"/>
            <a:ext cx="1717963" cy="1737360"/>
          </a:xfrm>
          <a:prstGeom prst="rect">
            <a:avLst/>
          </a:prstGeom>
        </p:spPr>
        <p:txBody>
          <a:bodyPr anchor="ctr" anchorCtr="0"/>
          <a:lstStyle>
            <a:lvl1pPr algn="ctr">
              <a:defRPr sz="1600"/>
            </a:lvl1pPr>
          </a:lstStyle>
          <a:p>
            <a:r>
              <a:rPr lang="en-GB" dirty="0"/>
              <a:t>Picture</a:t>
            </a:r>
          </a:p>
        </p:txBody>
      </p:sp>
      <p:sp>
        <p:nvSpPr>
          <p:cNvPr id="28" name="Picture Placeholder 7">
            <a:extLst>
              <a:ext uri="{FF2B5EF4-FFF2-40B4-BE49-F238E27FC236}">
                <a16:creationId xmlns:a16="http://schemas.microsoft.com/office/drawing/2014/main" id="{2876FA6A-0DA2-47E3-A0B2-25380BFC0B09}"/>
              </a:ext>
            </a:extLst>
          </p:cNvPr>
          <p:cNvSpPr>
            <a:spLocks noGrp="1"/>
          </p:cNvSpPr>
          <p:nvPr>
            <p:ph type="pic" sz="quarter" idx="23" hasCustomPrompt="1"/>
          </p:nvPr>
        </p:nvSpPr>
        <p:spPr>
          <a:xfrm>
            <a:off x="4306834" y="2560320"/>
            <a:ext cx="1717963" cy="1737360"/>
          </a:xfrm>
          <a:prstGeom prst="rect">
            <a:avLst/>
          </a:prstGeom>
        </p:spPr>
        <p:txBody>
          <a:bodyPr anchor="ctr" anchorCtr="0"/>
          <a:lstStyle>
            <a:lvl1pPr algn="ctr">
              <a:defRPr sz="1600"/>
            </a:lvl1pPr>
          </a:lstStyle>
          <a:p>
            <a:r>
              <a:rPr lang="en-GB" dirty="0"/>
              <a:t>Picture</a:t>
            </a:r>
          </a:p>
        </p:txBody>
      </p:sp>
      <p:sp>
        <p:nvSpPr>
          <p:cNvPr id="29" name="Picture Placeholder 7">
            <a:extLst>
              <a:ext uri="{FF2B5EF4-FFF2-40B4-BE49-F238E27FC236}">
                <a16:creationId xmlns:a16="http://schemas.microsoft.com/office/drawing/2014/main" id="{92D63F0B-0DFC-4079-B1BB-89B975811BE7}"/>
              </a:ext>
            </a:extLst>
          </p:cNvPr>
          <p:cNvSpPr>
            <a:spLocks noGrp="1"/>
          </p:cNvSpPr>
          <p:nvPr>
            <p:ph type="pic" sz="quarter" idx="24" hasCustomPrompt="1"/>
          </p:nvPr>
        </p:nvSpPr>
        <p:spPr>
          <a:xfrm>
            <a:off x="6168945" y="2560320"/>
            <a:ext cx="1717963" cy="1737360"/>
          </a:xfrm>
          <a:prstGeom prst="rect">
            <a:avLst/>
          </a:prstGeom>
        </p:spPr>
        <p:txBody>
          <a:bodyPr anchor="ctr" anchorCtr="0"/>
          <a:lstStyle>
            <a:lvl1pPr algn="ctr">
              <a:defRPr sz="1600"/>
            </a:lvl1pPr>
          </a:lstStyle>
          <a:p>
            <a:r>
              <a:rPr lang="en-GB" dirty="0"/>
              <a:t>Picture</a:t>
            </a:r>
          </a:p>
        </p:txBody>
      </p:sp>
      <p:sp>
        <p:nvSpPr>
          <p:cNvPr id="30" name="Picture Placeholder 7">
            <a:extLst>
              <a:ext uri="{FF2B5EF4-FFF2-40B4-BE49-F238E27FC236}">
                <a16:creationId xmlns:a16="http://schemas.microsoft.com/office/drawing/2014/main" id="{4EA14A33-7469-419E-A983-32D5AA26BB7B}"/>
              </a:ext>
            </a:extLst>
          </p:cNvPr>
          <p:cNvSpPr>
            <a:spLocks noGrp="1"/>
          </p:cNvSpPr>
          <p:nvPr>
            <p:ph type="pic" sz="quarter" idx="25" hasCustomPrompt="1"/>
          </p:nvPr>
        </p:nvSpPr>
        <p:spPr>
          <a:xfrm>
            <a:off x="8031056" y="2560320"/>
            <a:ext cx="1717963" cy="1737360"/>
          </a:xfrm>
          <a:prstGeom prst="rect">
            <a:avLst/>
          </a:prstGeom>
        </p:spPr>
        <p:txBody>
          <a:bodyPr anchor="ctr" anchorCtr="0"/>
          <a:lstStyle>
            <a:lvl1pPr algn="ctr">
              <a:defRPr sz="1600"/>
            </a:lvl1pPr>
          </a:lstStyle>
          <a:p>
            <a:r>
              <a:rPr lang="en-GB" dirty="0"/>
              <a:t>Picture</a:t>
            </a:r>
          </a:p>
        </p:txBody>
      </p:sp>
      <p:sp>
        <p:nvSpPr>
          <p:cNvPr id="31" name="Picture Placeholder 7">
            <a:extLst>
              <a:ext uri="{FF2B5EF4-FFF2-40B4-BE49-F238E27FC236}">
                <a16:creationId xmlns:a16="http://schemas.microsoft.com/office/drawing/2014/main" id="{E83F43EB-3DB3-4CC0-B00B-D12DB048F81D}"/>
              </a:ext>
            </a:extLst>
          </p:cNvPr>
          <p:cNvSpPr>
            <a:spLocks noGrp="1"/>
          </p:cNvSpPr>
          <p:nvPr>
            <p:ph type="pic" sz="quarter" idx="26" hasCustomPrompt="1"/>
          </p:nvPr>
        </p:nvSpPr>
        <p:spPr>
          <a:xfrm>
            <a:off x="9893165" y="2560320"/>
            <a:ext cx="1717963" cy="1737360"/>
          </a:xfrm>
          <a:prstGeom prst="rect">
            <a:avLst/>
          </a:prstGeom>
        </p:spPr>
        <p:txBody>
          <a:bodyPr anchor="ctr" anchorCtr="0"/>
          <a:lstStyle>
            <a:lvl1pPr algn="ctr">
              <a:defRPr sz="1600"/>
            </a:lvl1pPr>
          </a:lstStyle>
          <a:p>
            <a:r>
              <a:rPr lang="en-GB" dirty="0"/>
              <a:t>Picture</a:t>
            </a:r>
          </a:p>
        </p:txBody>
      </p:sp>
      <p:sp>
        <p:nvSpPr>
          <p:cNvPr id="32" name="Text Placeholder 22">
            <a:extLst>
              <a:ext uri="{FF2B5EF4-FFF2-40B4-BE49-F238E27FC236}">
                <a16:creationId xmlns:a16="http://schemas.microsoft.com/office/drawing/2014/main" id="{FBCFD8B6-1B1A-454F-86D2-BB7B82614F1F}"/>
              </a:ext>
            </a:extLst>
          </p:cNvPr>
          <p:cNvSpPr>
            <a:spLocks noGrp="1"/>
          </p:cNvSpPr>
          <p:nvPr>
            <p:ph type="body" sz="quarter" idx="27"/>
          </p:nvPr>
        </p:nvSpPr>
        <p:spPr>
          <a:xfrm>
            <a:off x="2444375" y="4713487"/>
            <a:ext cx="1717962" cy="661988"/>
          </a:xfrm>
          <a:prstGeom prst="rect">
            <a:avLst/>
          </a:prstGeom>
        </p:spPr>
        <p:txBody>
          <a:bodyPr/>
          <a:lstStyle>
            <a:lvl1pPr algn="ctr">
              <a:spcBef>
                <a:spcPts val="0"/>
              </a:spcBef>
              <a:defRPr sz="1000"/>
            </a:lvl1pPr>
          </a:lstStyle>
          <a:p>
            <a:pPr lvl="0"/>
            <a:r>
              <a:rPr lang="en-US"/>
              <a:t>Click to edit Master text styles</a:t>
            </a:r>
          </a:p>
        </p:txBody>
      </p:sp>
      <p:sp>
        <p:nvSpPr>
          <p:cNvPr id="33" name="Text Placeholder 22">
            <a:extLst>
              <a:ext uri="{FF2B5EF4-FFF2-40B4-BE49-F238E27FC236}">
                <a16:creationId xmlns:a16="http://schemas.microsoft.com/office/drawing/2014/main" id="{D4A1520D-D276-4EF9-A630-C447691BAE03}"/>
              </a:ext>
            </a:extLst>
          </p:cNvPr>
          <p:cNvSpPr>
            <a:spLocks noGrp="1"/>
          </p:cNvSpPr>
          <p:nvPr>
            <p:ph type="body" sz="quarter" idx="28"/>
          </p:nvPr>
        </p:nvSpPr>
        <p:spPr>
          <a:xfrm>
            <a:off x="4306137" y="4713487"/>
            <a:ext cx="1717962" cy="661988"/>
          </a:xfrm>
          <a:prstGeom prst="rect">
            <a:avLst/>
          </a:prstGeom>
        </p:spPr>
        <p:txBody>
          <a:bodyPr/>
          <a:lstStyle>
            <a:lvl1pPr algn="ctr">
              <a:spcBef>
                <a:spcPts val="0"/>
              </a:spcBef>
              <a:defRPr sz="1000"/>
            </a:lvl1pPr>
          </a:lstStyle>
          <a:p>
            <a:pPr lvl="0"/>
            <a:r>
              <a:rPr lang="en-US"/>
              <a:t>Click to edit Master text styles</a:t>
            </a:r>
          </a:p>
        </p:txBody>
      </p:sp>
      <p:sp>
        <p:nvSpPr>
          <p:cNvPr id="34" name="Text Placeholder 22">
            <a:extLst>
              <a:ext uri="{FF2B5EF4-FFF2-40B4-BE49-F238E27FC236}">
                <a16:creationId xmlns:a16="http://schemas.microsoft.com/office/drawing/2014/main" id="{77B4D0BC-4B9F-4053-8844-867A0299159F}"/>
              </a:ext>
            </a:extLst>
          </p:cNvPr>
          <p:cNvSpPr>
            <a:spLocks noGrp="1"/>
          </p:cNvSpPr>
          <p:nvPr>
            <p:ph type="body" sz="quarter" idx="29"/>
          </p:nvPr>
        </p:nvSpPr>
        <p:spPr>
          <a:xfrm>
            <a:off x="6167899" y="4713487"/>
            <a:ext cx="1717962" cy="661988"/>
          </a:xfrm>
          <a:prstGeom prst="rect">
            <a:avLst/>
          </a:prstGeom>
        </p:spPr>
        <p:txBody>
          <a:bodyPr/>
          <a:lstStyle>
            <a:lvl1pPr algn="ctr">
              <a:spcBef>
                <a:spcPts val="0"/>
              </a:spcBef>
              <a:defRPr sz="1000"/>
            </a:lvl1pPr>
          </a:lstStyle>
          <a:p>
            <a:pPr lvl="0"/>
            <a:r>
              <a:rPr lang="en-US"/>
              <a:t>Click to edit Master text styles</a:t>
            </a:r>
          </a:p>
        </p:txBody>
      </p:sp>
      <p:sp>
        <p:nvSpPr>
          <p:cNvPr id="35" name="Text Placeholder 22">
            <a:extLst>
              <a:ext uri="{FF2B5EF4-FFF2-40B4-BE49-F238E27FC236}">
                <a16:creationId xmlns:a16="http://schemas.microsoft.com/office/drawing/2014/main" id="{0705A83D-9EA7-441A-908B-D021E898D921}"/>
              </a:ext>
            </a:extLst>
          </p:cNvPr>
          <p:cNvSpPr>
            <a:spLocks noGrp="1"/>
          </p:cNvSpPr>
          <p:nvPr>
            <p:ph type="body" sz="quarter" idx="30"/>
          </p:nvPr>
        </p:nvSpPr>
        <p:spPr>
          <a:xfrm>
            <a:off x="8029661" y="4713487"/>
            <a:ext cx="1717962" cy="661988"/>
          </a:xfrm>
          <a:prstGeom prst="rect">
            <a:avLst/>
          </a:prstGeom>
        </p:spPr>
        <p:txBody>
          <a:bodyPr/>
          <a:lstStyle>
            <a:lvl1pPr algn="ctr">
              <a:spcBef>
                <a:spcPts val="0"/>
              </a:spcBef>
              <a:defRPr sz="1000"/>
            </a:lvl1pPr>
          </a:lstStyle>
          <a:p>
            <a:pPr lvl="0"/>
            <a:r>
              <a:rPr lang="en-US"/>
              <a:t>Click to edit Master text styles</a:t>
            </a:r>
          </a:p>
        </p:txBody>
      </p:sp>
      <p:sp>
        <p:nvSpPr>
          <p:cNvPr id="36" name="Text Placeholder 22">
            <a:extLst>
              <a:ext uri="{FF2B5EF4-FFF2-40B4-BE49-F238E27FC236}">
                <a16:creationId xmlns:a16="http://schemas.microsoft.com/office/drawing/2014/main" id="{8C779604-CA2A-4E58-9F72-E88C127091DB}"/>
              </a:ext>
            </a:extLst>
          </p:cNvPr>
          <p:cNvSpPr>
            <a:spLocks noGrp="1"/>
          </p:cNvSpPr>
          <p:nvPr>
            <p:ph type="body" sz="quarter" idx="31"/>
          </p:nvPr>
        </p:nvSpPr>
        <p:spPr>
          <a:xfrm>
            <a:off x="9891425" y="4713487"/>
            <a:ext cx="1717962" cy="661988"/>
          </a:xfrm>
          <a:prstGeom prst="rect">
            <a:avLst/>
          </a:prstGeom>
        </p:spPr>
        <p:txBody>
          <a:bodyPr/>
          <a:lstStyle>
            <a:lvl1pPr algn="ctr">
              <a:spcBef>
                <a:spcPts val="0"/>
              </a:spcBef>
              <a:defRPr sz="1000"/>
            </a:lvl1pPr>
          </a:lstStyle>
          <a:p>
            <a:pPr lvl="0"/>
            <a:r>
              <a:rPr lang="en-US"/>
              <a:t>Click to edit Master text styles</a:t>
            </a:r>
          </a:p>
        </p:txBody>
      </p:sp>
      <p:cxnSp>
        <p:nvCxnSpPr>
          <p:cNvPr id="37" name="Straight Connector 36">
            <a:extLst>
              <a:ext uri="{FF2B5EF4-FFF2-40B4-BE49-F238E27FC236}">
                <a16:creationId xmlns:a16="http://schemas.microsoft.com/office/drawing/2014/main" id="{90C2335D-CCCB-4C5A-80AE-DD13287C4992}"/>
              </a:ext>
            </a:extLst>
          </p:cNvPr>
          <p:cNvCxnSpPr>
            <a:cxnSpLocks/>
          </p:cNvCxnSpPr>
          <p:nvPr userDrawn="1"/>
        </p:nvCxnSpPr>
        <p:spPr>
          <a:xfrm>
            <a:off x="2444375" y="4488104"/>
            <a:ext cx="1717962"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7F0B0E-A920-411E-97EC-D8EC088AB35D}"/>
              </a:ext>
            </a:extLst>
          </p:cNvPr>
          <p:cNvCxnSpPr>
            <a:cxnSpLocks/>
          </p:cNvCxnSpPr>
          <p:nvPr userDrawn="1"/>
        </p:nvCxnSpPr>
        <p:spPr>
          <a:xfrm>
            <a:off x="4306137" y="4488104"/>
            <a:ext cx="1717962"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DE01498-6F07-4E55-8982-273FC0BF4200}"/>
              </a:ext>
            </a:extLst>
          </p:cNvPr>
          <p:cNvCxnSpPr>
            <a:cxnSpLocks/>
          </p:cNvCxnSpPr>
          <p:nvPr userDrawn="1"/>
        </p:nvCxnSpPr>
        <p:spPr>
          <a:xfrm>
            <a:off x="6167899" y="4488104"/>
            <a:ext cx="1717962"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B26C47E-BA04-4080-A2B8-C81B84F37CC8}"/>
              </a:ext>
            </a:extLst>
          </p:cNvPr>
          <p:cNvCxnSpPr>
            <a:cxnSpLocks/>
          </p:cNvCxnSpPr>
          <p:nvPr userDrawn="1"/>
        </p:nvCxnSpPr>
        <p:spPr>
          <a:xfrm>
            <a:off x="8029661" y="4488104"/>
            <a:ext cx="1717962"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47394C-0DDD-4D4A-A850-3AF09E1104A4}"/>
              </a:ext>
            </a:extLst>
          </p:cNvPr>
          <p:cNvCxnSpPr>
            <a:cxnSpLocks/>
          </p:cNvCxnSpPr>
          <p:nvPr userDrawn="1"/>
        </p:nvCxnSpPr>
        <p:spPr>
          <a:xfrm>
            <a:off x="9891425" y="4488104"/>
            <a:ext cx="1717962"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30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 Image Slide B">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9D8C044-D1B7-4DA8-8F4C-ECBD58FE85DC}"/>
              </a:ext>
            </a:extLst>
          </p:cNvPr>
          <p:cNvSpPr>
            <a:spLocks noGrp="1"/>
          </p:cNvSpPr>
          <p:nvPr>
            <p:ph type="dt" sz="half" idx="10"/>
          </p:nvPr>
        </p:nvSpPr>
        <p:spPr/>
        <p:txBody>
          <a:bodyPr/>
          <a:lstStyle/>
          <a:p>
            <a:r>
              <a:rPr lang="en-US" dirty="0"/>
              <a:t>25/10/2019</a:t>
            </a:r>
            <a:endParaRPr lang="en-GB" dirty="0"/>
          </a:p>
        </p:txBody>
      </p:sp>
      <p:sp>
        <p:nvSpPr>
          <p:cNvPr id="4" name="Footer Placeholder 3">
            <a:extLst>
              <a:ext uri="{FF2B5EF4-FFF2-40B4-BE49-F238E27FC236}">
                <a16:creationId xmlns:a16="http://schemas.microsoft.com/office/drawing/2014/main" id="{1543F970-01BD-4749-9295-0105B8D82282}"/>
              </a:ext>
            </a:extLst>
          </p:cNvPr>
          <p:cNvSpPr>
            <a:spLocks noGrp="1"/>
          </p:cNvSpPr>
          <p:nvPr>
            <p:ph type="ftr" sz="quarter" idx="11"/>
          </p:nvPr>
        </p:nvSpPr>
        <p:spPr/>
        <p:txBody>
          <a:bodyPr/>
          <a:lstStyle/>
          <a:p>
            <a:r>
              <a:rPr lang="en-GB" dirty="0"/>
              <a:t>Document name</a:t>
            </a:r>
          </a:p>
        </p:txBody>
      </p:sp>
      <p:sp>
        <p:nvSpPr>
          <p:cNvPr id="5" name="Slide Number Placeholder 4">
            <a:extLst>
              <a:ext uri="{FF2B5EF4-FFF2-40B4-BE49-F238E27FC236}">
                <a16:creationId xmlns:a16="http://schemas.microsoft.com/office/drawing/2014/main" id="{ECF4C60B-4173-426F-AD6C-F1D740CAF0FB}"/>
              </a:ext>
            </a:extLst>
          </p:cNvPr>
          <p:cNvSpPr>
            <a:spLocks noGrp="1"/>
          </p:cNvSpPr>
          <p:nvPr>
            <p:ph type="sldNum" sz="quarter" idx="12"/>
          </p:nvPr>
        </p:nvSpPr>
        <p:spPr/>
        <p:txBody>
          <a:bodyPr/>
          <a:lstStyle/>
          <a:p>
            <a:fld id="{DD530D5B-EC5A-4BBF-B601-BD523C3111CE}" type="slidenum">
              <a:rPr lang="en-GB" smtClean="0"/>
              <a:pPr/>
              <a:t>‹#›</a:t>
            </a:fld>
            <a:endParaRPr lang="en-GB" dirty="0"/>
          </a:p>
        </p:txBody>
      </p:sp>
      <p:sp>
        <p:nvSpPr>
          <p:cNvPr id="7" name="Text Placeholder 8">
            <a:extLst>
              <a:ext uri="{FF2B5EF4-FFF2-40B4-BE49-F238E27FC236}">
                <a16:creationId xmlns:a16="http://schemas.microsoft.com/office/drawing/2014/main" id="{53818840-8B65-4AD6-8E91-50DDCCD74F13}"/>
              </a:ext>
            </a:extLst>
          </p:cNvPr>
          <p:cNvSpPr>
            <a:spLocks noGrp="1"/>
          </p:cNvSpPr>
          <p:nvPr>
            <p:ph type="body" sz="quarter" idx="13" hasCustomPrompt="1"/>
          </p:nvPr>
        </p:nvSpPr>
        <p:spPr>
          <a:xfrm>
            <a:off x="582613" y="542215"/>
            <a:ext cx="5440362" cy="180000"/>
          </a:xfrm>
          <a:prstGeom prst="rect">
            <a:avLst/>
          </a:prstGeom>
        </p:spPr>
        <p:txBody>
          <a:bodyPr>
            <a:noAutofit/>
          </a:bodyPr>
          <a:lstStyle>
            <a:lvl1pPr>
              <a:defRPr sz="1200">
                <a:solidFill>
                  <a:schemeClr val="tx1"/>
                </a:solidFill>
              </a:defRPr>
            </a:lvl1pPr>
          </a:lstStyle>
          <a:p>
            <a:pPr lvl="0"/>
            <a:r>
              <a:rPr lang="en-US" dirty="0"/>
              <a:t>Section title</a:t>
            </a:r>
          </a:p>
        </p:txBody>
      </p:sp>
      <p:sp>
        <p:nvSpPr>
          <p:cNvPr id="9" name="Picture Placeholder 8">
            <a:extLst>
              <a:ext uri="{FF2B5EF4-FFF2-40B4-BE49-F238E27FC236}">
                <a16:creationId xmlns:a16="http://schemas.microsoft.com/office/drawing/2014/main" id="{BDD6AB75-F4A1-41FC-9C50-714E719FCE36}"/>
              </a:ext>
            </a:extLst>
          </p:cNvPr>
          <p:cNvSpPr>
            <a:spLocks noGrp="1"/>
          </p:cNvSpPr>
          <p:nvPr>
            <p:ph type="pic" sz="quarter" idx="14"/>
          </p:nvPr>
        </p:nvSpPr>
        <p:spPr>
          <a:xfrm>
            <a:off x="914400" y="3022696"/>
            <a:ext cx="1062000" cy="1062990"/>
          </a:xfrm>
          <a:prstGeom prst="rect">
            <a:avLst/>
          </a:prstGeom>
        </p:spPr>
        <p:txBody>
          <a:bodyPr anchor="ctr" anchorCtr="0">
            <a:noAutofit/>
          </a:bodyPr>
          <a:lstStyle>
            <a:lvl1pPr algn="ctr">
              <a:defRPr sz="1600"/>
            </a:lvl1pPr>
          </a:lstStyle>
          <a:p>
            <a:r>
              <a:rPr lang="en-US"/>
              <a:t>Click icon to add picture</a:t>
            </a:r>
            <a:endParaRPr lang="en-GB" dirty="0"/>
          </a:p>
        </p:txBody>
      </p:sp>
      <p:sp>
        <p:nvSpPr>
          <p:cNvPr id="15" name="Picture Placeholder 8">
            <a:extLst>
              <a:ext uri="{FF2B5EF4-FFF2-40B4-BE49-F238E27FC236}">
                <a16:creationId xmlns:a16="http://schemas.microsoft.com/office/drawing/2014/main" id="{67E1D21B-9607-4DE2-8F47-36249DBCC4FF}"/>
              </a:ext>
            </a:extLst>
          </p:cNvPr>
          <p:cNvSpPr>
            <a:spLocks noGrp="1"/>
          </p:cNvSpPr>
          <p:nvPr>
            <p:ph type="pic" sz="quarter" idx="15"/>
          </p:nvPr>
        </p:nvSpPr>
        <p:spPr>
          <a:xfrm>
            <a:off x="2771794" y="3022696"/>
            <a:ext cx="1062000" cy="1062990"/>
          </a:xfrm>
          <a:prstGeom prst="rect">
            <a:avLst/>
          </a:prstGeom>
        </p:spPr>
        <p:txBody>
          <a:bodyPr anchor="ctr" anchorCtr="0">
            <a:noAutofit/>
          </a:bodyPr>
          <a:lstStyle>
            <a:lvl1pPr algn="ctr">
              <a:defRPr sz="1600"/>
            </a:lvl1pPr>
          </a:lstStyle>
          <a:p>
            <a:r>
              <a:rPr lang="en-US"/>
              <a:t>Click icon to add picture</a:t>
            </a:r>
            <a:endParaRPr lang="en-GB" dirty="0"/>
          </a:p>
        </p:txBody>
      </p:sp>
      <p:sp>
        <p:nvSpPr>
          <p:cNvPr id="16" name="Picture Placeholder 8">
            <a:extLst>
              <a:ext uri="{FF2B5EF4-FFF2-40B4-BE49-F238E27FC236}">
                <a16:creationId xmlns:a16="http://schemas.microsoft.com/office/drawing/2014/main" id="{AA480A9E-4254-450C-8743-EFAD431D4D58}"/>
              </a:ext>
            </a:extLst>
          </p:cNvPr>
          <p:cNvSpPr>
            <a:spLocks noGrp="1"/>
          </p:cNvSpPr>
          <p:nvPr>
            <p:ph type="pic" sz="quarter" idx="16"/>
          </p:nvPr>
        </p:nvSpPr>
        <p:spPr>
          <a:xfrm>
            <a:off x="4629188" y="3022696"/>
            <a:ext cx="1062000" cy="1062990"/>
          </a:xfrm>
          <a:prstGeom prst="rect">
            <a:avLst/>
          </a:prstGeom>
        </p:spPr>
        <p:txBody>
          <a:bodyPr anchor="ctr" anchorCtr="0">
            <a:noAutofit/>
          </a:bodyPr>
          <a:lstStyle>
            <a:lvl1pPr algn="ctr">
              <a:defRPr sz="1600"/>
            </a:lvl1pPr>
          </a:lstStyle>
          <a:p>
            <a:r>
              <a:rPr lang="en-US"/>
              <a:t>Click icon to add picture</a:t>
            </a:r>
            <a:endParaRPr lang="en-GB" dirty="0"/>
          </a:p>
        </p:txBody>
      </p:sp>
      <p:sp>
        <p:nvSpPr>
          <p:cNvPr id="17" name="Picture Placeholder 8">
            <a:extLst>
              <a:ext uri="{FF2B5EF4-FFF2-40B4-BE49-F238E27FC236}">
                <a16:creationId xmlns:a16="http://schemas.microsoft.com/office/drawing/2014/main" id="{8C08A8F8-4334-4BA2-8A94-C8E1AD439495}"/>
              </a:ext>
            </a:extLst>
          </p:cNvPr>
          <p:cNvSpPr>
            <a:spLocks noGrp="1"/>
          </p:cNvSpPr>
          <p:nvPr>
            <p:ph type="pic" sz="quarter" idx="17"/>
          </p:nvPr>
        </p:nvSpPr>
        <p:spPr>
          <a:xfrm>
            <a:off x="6486582" y="3022696"/>
            <a:ext cx="1062000" cy="1062990"/>
          </a:xfrm>
          <a:prstGeom prst="rect">
            <a:avLst/>
          </a:prstGeom>
        </p:spPr>
        <p:txBody>
          <a:bodyPr anchor="ctr" anchorCtr="0">
            <a:noAutofit/>
          </a:bodyPr>
          <a:lstStyle>
            <a:lvl1pPr algn="ctr">
              <a:defRPr sz="1600"/>
            </a:lvl1pPr>
          </a:lstStyle>
          <a:p>
            <a:r>
              <a:rPr lang="en-US"/>
              <a:t>Click icon to add picture</a:t>
            </a:r>
            <a:endParaRPr lang="en-GB" dirty="0"/>
          </a:p>
        </p:txBody>
      </p:sp>
      <p:sp>
        <p:nvSpPr>
          <p:cNvPr id="18" name="Picture Placeholder 8">
            <a:extLst>
              <a:ext uri="{FF2B5EF4-FFF2-40B4-BE49-F238E27FC236}">
                <a16:creationId xmlns:a16="http://schemas.microsoft.com/office/drawing/2014/main" id="{9320AFF7-CC26-4EFB-BD63-CD95707658BC}"/>
              </a:ext>
            </a:extLst>
          </p:cNvPr>
          <p:cNvSpPr>
            <a:spLocks noGrp="1"/>
          </p:cNvSpPr>
          <p:nvPr>
            <p:ph type="pic" sz="quarter" idx="18"/>
          </p:nvPr>
        </p:nvSpPr>
        <p:spPr>
          <a:xfrm>
            <a:off x="8349643" y="3022696"/>
            <a:ext cx="1062000" cy="1062990"/>
          </a:xfrm>
          <a:prstGeom prst="rect">
            <a:avLst/>
          </a:prstGeom>
        </p:spPr>
        <p:txBody>
          <a:bodyPr anchor="ctr" anchorCtr="0">
            <a:noAutofit/>
          </a:bodyPr>
          <a:lstStyle>
            <a:lvl1pPr algn="ctr">
              <a:defRPr sz="1600"/>
            </a:lvl1pPr>
          </a:lstStyle>
          <a:p>
            <a:r>
              <a:rPr lang="en-US"/>
              <a:t>Click icon to add picture</a:t>
            </a:r>
            <a:endParaRPr lang="en-GB" dirty="0"/>
          </a:p>
        </p:txBody>
      </p:sp>
      <p:sp>
        <p:nvSpPr>
          <p:cNvPr id="19" name="Picture Placeholder 8">
            <a:extLst>
              <a:ext uri="{FF2B5EF4-FFF2-40B4-BE49-F238E27FC236}">
                <a16:creationId xmlns:a16="http://schemas.microsoft.com/office/drawing/2014/main" id="{C31082CA-97F3-47ED-A868-0059EB314D9E}"/>
              </a:ext>
            </a:extLst>
          </p:cNvPr>
          <p:cNvSpPr>
            <a:spLocks noGrp="1"/>
          </p:cNvSpPr>
          <p:nvPr>
            <p:ph type="pic" sz="quarter" idx="19"/>
          </p:nvPr>
        </p:nvSpPr>
        <p:spPr>
          <a:xfrm>
            <a:off x="10215600" y="3022696"/>
            <a:ext cx="1062000" cy="1062990"/>
          </a:xfrm>
          <a:prstGeom prst="rect">
            <a:avLst/>
          </a:prstGeom>
        </p:spPr>
        <p:txBody>
          <a:bodyPr anchor="ctr" anchorCtr="0">
            <a:noAutofit/>
          </a:bodyPr>
          <a:lstStyle>
            <a:lvl1pPr algn="ctr">
              <a:defRPr sz="1600"/>
            </a:lvl1pPr>
          </a:lstStyle>
          <a:p>
            <a:r>
              <a:rPr lang="en-US"/>
              <a:t>Click icon to add picture</a:t>
            </a:r>
            <a:endParaRPr lang="en-GB" dirty="0"/>
          </a:p>
        </p:txBody>
      </p:sp>
    </p:spTree>
    <p:extLst>
      <p:ext uri="{BB962C8B-B14F-4D97-AF65-F5344CB8AC3E}">
        <p14:creationId xmlns:p14="http://schemas.microsoft.com/office/powerpoint/2010/main" val="39824540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Grey Tex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044AA4D-11BA-4611-80B2-0A5C0E9EB063}"/>
              </a:ext>
            </a:extLst>
          </p:cNvPr>
          <p:cNvSpPr>
            <a:spLocks noGrp="1"/>
          </p:cNvSpPr>
          <p:nvPr>
            <p:ph type="dt" sz="half" idx="10"/>
          </p:nvPr>
        </p:nvSpPr>
        <p:spPr/>
        <p:txBody>
          <a:bodyPr/>
          <a:lstStyle/>
          <a:p>
            <a:r>
              <a:rPr lang="en-US" dirty="0"/>
              <a:t>25/10/2019</a:t>
            </a:r>
            <a:endParaRPr lang="en-GB" dirty="0"/>
          </a:p>
        </p:txBody>
      </p:sp>
      <p:sp>
        <p:nvSpPr>
          <p:cNvPr id="4" name="Footer Placeholder 3">
            <a:extLst>
              <a:ext uri="{FF2B5EF4-FFF2-40B4-BE49-F238E27FC236}">
                <a16:creationId xmlns:a16="http://schemas.microsoft.com/office/drawing/2014/main" id="{71D37C3A-B0AC-426A-97F2-E83FB5FF3B18}"/>
              </a:ext>
            </a:extLst>
          </p:cNvPr>
          <p:cNvSpPr>
            <a:spLocks noGrp="1"/>
          </p:cNvSpPr>
          <p:nvPr>
            <p:ph type="ftr" sz="quarter" idx="11"/>
          </p:nvPr>
        </p:nvSpPr>
        <p:spPr/>
        <p:txBody>
          <a:bodyPr/>
          <a:lstStyle/>
          <a:p>
            <a:r>
              <a:rPr lang="en-GB" dirty="0"/>
              <a:t>Document name</a:t>
            </a:r>
          </a:p>
        </p:txBody>
      </p:sp>
      <p:sp>
        <p:nvSpPr>
          <p:cNvPr id="5" name="Slide Number Placeholder 4">
            <a:extLst>
              <a:ext uri="{FF2B5EF4-FFF2-40B4-BE49-F238E27FC236}">
                <a16:creationId xmlns:a16="http://schemas.microsoft.com/office/drawing/2014/main" id="{7DAE4CB8-F705-4860-AD18-828342CEB833}"/>
              </a:ext>
            </a:extLst>
          </p:cNvPr>
          <p:cNvSpPr>
            <a:spLocks noGrp="1"/>
          </p:cNvSpPr>
          <p:nvPr>
            <p:ph type="sldNum" sz="quarter" idx="12"/>
          </p:nvPr>
        </p:nvSpPr>
        <p:spPr/>
        <p:txBody>
          <a:bodyPr/>
          <a:lstStyle/>
          <a:p>
            <a:fld id="{DD530D5B-EC5A-4BBF-B601-BD523C3111CE}" type="slidenum">
              <a:rPr lang="en-GB" smtClean="0"/>
              <a:pPr/>
              <a:t>‹#›</a:t>
            </a:fld>
            <a:endParaRPr lang="en-GB" dirty="0"/>
          </a:p>
        </p:txBody>
      </p:sp>
      <p:sp>
        <p:nvSpPr>
          <p:cNvPr id="7" name="Text Placeholder 8">
            <a:extLst>
              <a:ext uri="{FF2B5EF4-FFF2-40B4-BE49-F238E27FC236}">
                <a16:creationId xmlns:a16="http://schemas.microsoft.com/office/drawing/2014/main" id="{9C4D299B-7E90-1448-9F21-6B325963DBEC}"/>
              </a:ext>
            </a:extLst>
          </p:cNvPr>
          <p:cNvSpPr>
            <a:spLocks noGrp="1"/>
          </p:cNvSpPr>
          <p:nvPr>
            <p:ph type="body" sz="quarter" idx="13" hasCustomPrompt="1"/>
          </p:nvPr>
        </p:nvSpPr>
        <p:spPr>
          <a:xfrm>
            <a:off x="582613" y="542215"/>
            <a:ext cx="5440362" cy="180000"/>
          </a:xfrm>
          <a:prstGeom prst="rect">
            <a:avLst/>
          </a:prstGeom>
        </p:spPr>
        <p:txBody>
          <a:bodyPr>
            <a:noAutofit/>
          </a:bodyPr>
          <a:lstStyle>
            <a:lvl1pPr>
              <a:defRPr sz="1200">
                <a:solidFill>
                  <a:schemeClr val="tx1"/>
                </a:solidFill>
              </a:defRPr>
            </a:lvl1pPr>
          </a:lstStyle>
          <a:p>
            <a:pPr lvl="0"/>
            <a:r>
              <a:rPr lang="en-US" dirty="0"/>
              <a:t>Section title</a:t>
            </a:r>
          </a:p>
        </p:txBody>
      </p:sp>
    </p:spTree>
    <p:extLst>
      <p:ext uri="{BB962C8B-B14F-4D97-AF65-F5344CB8AC3E}">
        <p14:creationId xmlns:p14="http://schemas.microsoft.com/office/powerpoint/2010/main" val="20475818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White Text">
    <p:bg>
      <p:bgPr>
        <a:solidFill>
          <a:schemeClr val="tx2"/>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AE4CB8-F705-4860-AD18-828342CEB833}"/>
              </a:ext>
            </a:extLst>
          </p:cNvPr>
          <p:cNvSpPr>
            <a:spLocks noGrp="1"/>
          </p:cNvSpPr>
          <p:nvPr>
            <p:ph type="sldNum" sz="quarter" idx="12"/>
          </p:nvPr>
        </p:nvSpPr>
        <p:spPr/>
        <p:txBody>
          <a:bodyPr/>
          <a:lstStyle>
            <a:lvl1pPr>
              <a:defRPr>
                <a:solidFill>
                  <a:schemeClr val="bg1"/>
                </a:solidFill>
              </a:defRPr>
            </a:lvl1pPr>
          </a:lstStyle>
          <a:p>
            <a:fld id="{DD530D5B-EC5A-4BBF-B601-BD523C3111CE}" type="slidenum">
              <a:rPr lang="en-GB" smtClean="0"/>
              <a:pPr/>
              <a:t>‹#›</a:t>
            </a:fld>
            <a:endParaRPr lang="en-GB" dirty="0"/>
          </a:p>
        </p:txBody>
      </p:sp>
      <p:sp>
        <p:nvSpPr>
          <p:cNvPr id="7" name="Text Placeholder 8">
            <a:extLst>
              <a:ext uri="{FF2B5EF4-FFF2-40B4-BE49-F238E27FC236}">
                <a16:creationId xmlns:a16="http://schemas.microsoft.com/office/drawing/2014/main" id="{9C4D299B-7E90-1448-9F21-6B325963DBEC}"/>
              </a:ext>
            </a:extLst>
          </p:cNvPr>
          <p:cNvSpPr>
            <a:spLocks noGrp="1"/>
          </p:cNvSpPr>
          <p:nvPr>
            <p:ph type="body" sz="quarter" idx="13" hasCustomPrompt="1"/>
          </p:nvPr>
        </p:nvSpPr>
        <p:spPr>
          <a:xfrm>
            <a:off x="582613" y="542215"/>
            <a:ext cx="5440362" cy="180000"/>
          </a:xfrm>
          <a:prstGeom prst="rect">
            <a:avLst/>
          </a:prstGeom>
        </p:spPr>
        <p:txBody>
          <a:bodyPr>
            <a:noAutofit/>
          </a:bodyPr>
          <a:lstStyle>
            <a:lvl1pPr>
              <a:defRPr sz="1200">
                <a:solidFill>
                  <a:schemeClr val="bg1"/>
                </a:solidFill>
              </a:defRPr>
            </a:lvl1pPr>
          </a:lstStyle>
          <a:p>
            <a:pPr lvl="0"/>
            <a:r>
              <a:rPr lang="en-US" dirty="0"/>
              <a:t>Section title</a:t>
            </a:r>
          </a:p>
        </p:txBody>
      </p:sp>
      <p:sp>
        <p:nvSpPr>
          <p:cNvPr id="9" name="Date Placeholder 3">
            <a:extLst>
              <a:ext uri="{FF2B5EF4-FFF2-40B4-BE49-F238E27FC236}">
                <a16:creationId xmlns:a16="http://schemas.microsoft.com/office/drawing/2014/main" id="{ED5B6815-7857-A84A-A5FA-393B8E853D65}"/>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bg1"/>
                </a:solidFill>
                <a:latin typeface="Optimistic Text" panose="020B0503020203020204" pitchFamily="34" charset="0"/>
              </a:defRPr>
            </a:lvl1pPr>
          </a:lstStyle>
          <a:p>
            <a:r>
              <a:rPr lang="en-US"/>
              <a:t>June 20, 2021</a:t>
            </a:r>
            <a:endParaRPr lang="en-GB" dirty="0"/>
          </a:p>
        </p:txBody>
      </p:sp>
      <p:sp>
        <p:nvSpPr>
          <p:cNvPr id="10" name="Footer Placeholder 4">
            <a:extLst>
              <a:ext uri="{FF2B5EF4-FFF2-40B4-BE49-F238E27FC236}">
                <a16:creationId xmlns:a16="http://schemas.microsoft.com/office/drawing/2014/main" id="{B4E5092E-85CA-DF4D-99C8-818A0C8CCB72}"/>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bg1"/>
                </a:solidFill>
                <a:latin typeface="Optimistic Text" panose="020B0503020203020204" pitchFamily="34" charset="0"/>
              </a:defRPr>
            </a:lvl1pPr>
          </a:lstStyle>
          <a:p>
            <a:r>
              <a:rPr lang="en-GB"/>
              <a:t>Towards falsifiable interpretability research – Ari Morcos </a:t>
            </a:r>
            <a:endParaRPr lang="en-GB" dirty="0"/>
          </a:p>
        </p:txBody>
      </p:sp>
    </p:spTree>
    <p:extLst>
      <p:ext uri="{BB962C8B-B14F-4D97-AF65-F5344CB8AC3E}">
        <p14:creationId xmlns:p14="http://schemas.microsoft.com/office/powerpoint/2010/main" val="2210637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Image, Grey Text">
    <p:bg>
      <p:bgPr>
        <a:solidFill>
          <a:srgbClr val="E1E4E5"/>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491E84E-BE1E-40A8-A698-C79CCD5CEFF6}"/>
              </a:ext>
            </a:extLst>
          </p:cNvPr>
          <p:cNvSpPr>
            <a:spLocks noGrp="1"/>
          </p:cNvSpPr>
          <p:nvPr>
            <p:ph type="subTitle" idx="1"/>
          </p:nvPr>
        </p:nvSpPr>
        <p:spPr>
          <a:xfrm>
            <a:off x="582613" y="3158544"/>
            <a:ext cx="4972367" cy="1655762"/>
          </a:xfrm>
          <a:prstGeom prst="rect">
            <a:avLst/>
          </a:prstGeom>
        </p:spPr>
        <p:txBody>
          <a:bodyPr lIns="0" tIns="0" rIns="0" bIns="0">
            <a:noAutofit/>
          </a:bodyPr>
          <a:lstStyle>
            <a:lvl1pPr marL="0" indent="0" algn="l">
              <a:lnSpc>
                <a:spcPct val="130000"/>
              </a:lnSpc>
              <a:spcBef>
                <a:spcPts val="0"/>
              </a:spcBef>
              <a:buNone/>
              <a:defRPr sz="1600" spc="5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1">
            <a:extLst>
              <a:ext uri="{FF2B5EF4-FFF2-40B4-BE49-F238E27FC236}">
                <a16:creationId xmlns:a16="http://schemas.microsoft.com/office/drawing/2014/main" id="{E0613701-AF15-43C4-B7AB-2D2BDDEA0138}"/>
              </a:ext>
            </a:extLst>
          </p:cNvPr>
          <p:cNvSpPr>
            <a:spLocks noGrp="1"/>
          </p:cNvSpPr>
          <p:nvPr>
            <p:ph type="ctrTitle"/>
          </p:nvPr>
        </p:nvSpPr>
        <p:spPr>
          <a:xfrm>
            <a:off x="582614" y="912294"/>
            <a:ext cx="9309100" cy="2057837"/>
          </a:xfrm>
          <a:prstGeom prst="rect">
            <a:avLst/>
          </a:prstGeom>
        </p:spPr>
        <p:txBody>
          <a:bodyPr lIns="0" tIns="0" rIns="0" bIns="0" anchor="t" anchorCtr="0"/>
          <a:lstStyle>
            <a:lvl1pPr algn="l">
              <a:lnSpc>
                <a:spcPct val="100000"/>
              </a:lnSpc>
              <a:defRPr sz="6000" b="0" spc="0" baseline="0">
                <a:solidFill>
                  <a:schemeClr val="tx2"/>
                </a:solidFill>
              </a:defRPr>
            </a:lvl1pPr>
          </a:lstStyle>
          <a:p>
            <a:r>
              <a:rPr lang="en-US"/>
              <a:t>Click to edit Master title style</a:t>
            </a:r>
            <a:endParaRPr lang="en-GB" dirty="0"/>
          </a:p>
        </p:txBody>
      </p:sp>
      <p:pic>
        <p:nvPicPr>
          <p:cNvPr id="20" name="Picture 19" descr="A close up of a sign&#10;&#10;Description automatically generated">
            <a:extLst>
              <a:ext uri="{FF2B5EF4-FFF2-40B4-BE49-F238E27FC236}">
                <a16:creationId xmlns:a16="http://schemas.microsoft.com/office/drawing/2014/main" id="{444DAA1B-1243-1240-8A42-7058A4CB43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30626" y="6021190"/>
            <a:ext cx="2697264" cy="610702"/>
          </a:xfrm>
          <a:prstGeom prst="rect">
            <a:avLst/>
          </a:prstGeom>
        </p:spPr>
      </p:pic>
    </p:spTree>
    <p:extLst>
      <p:ext uri="{BB962C8B-B14F-4D97-AF65-F5344CB8AC3E}">
        <p14:creationId xmlns:p14="http://schemas.microsoft.com/office/powerpoint/2010/main" val="12177010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8BCDCF2-BF6F-4B7B-BF42-1A02F4DC4B5B}"/>
              </a:ext>
            </a:extLst>
          </p:cNvPr>
          <p:cNvGrpSpPr/>
          <p:nvPr userDrawn="1"/>
        </p:nvGrpSpPr>
        <p:grpSpPr>
          <a:xfrm>
            <a:off x="9643720" y="6070166"/>
            <a:ext cx="1972130" cy="218874"/>
            <a:chOff x="2643188" y="3046413"/>
            <a:chExt cx="6908800" cy="766763"/>
          </a:xfrm>
        </p:grpSpPr>
        <p:sp>
          <p:nvSpPr>
            <p:cNvPr id="21" name="Freeform 5">
              <a:extLst>
                <a:ext uri="{FF2B5EF4-FFF2-40B4-BE49-F238E27FC236}">
                  <a16:creationId xmlns:a16="http://schemas.microsoft.com/office/drawing/2014/main" id="{20C8564F-56B5-49EF-85E9-9A60B6D0EBBF}"/>
                </a:ext>
              </a:extLst>
            </p:cNvPr>
            <p:cNvSpPr>
              <a:spLocks/>
            </p:cNvSpPr>
            <p:nvPr userDrawn="1"/>
          </p:nvSpPr>
          <p:spPr bwMode="auto">
            <a:xfrm>
              <a:off x="2643188" y="3060700"/>
              <a:ext cx="549275" cy="738188"/>
            </a:xfrm>
            <a:custGeom>
              <a:avLst/>
              <a:gdLst>
                <a:gd name="T0" fmla="*/ 318 w 318"/>
                <a:gd name="T1" fmla="*/ 6 h 424"/>
                <a:gd name="T2" fmla="*/ 318 w 318"/>
                <a:gd name="T3" fmla="*/ 62 h 424"/>
                <a:gd name="T4" fmla="*/ 312 w 318"/>
                <a:gd name="T5" fmla="*/ 68 h 424"/>
                <a:gd name="T6" fmla="*/ 72 w 318"/>
                <a:gd name="T7" fmla="*/ 68 h 424"/>
                <a:gd name="T8" fmla="*/ 72 w 318"/>
                <a:gd name="T9" fmla="*/ 182 h 424"/>
                <a:gd name="T10" fmla="*/ 270 w 318"/>
                <a:gd name="T11" fmla="*/ 182 h 424"/>
                <a:gd name="T12" fmla="*/ 276 w 318"/>
                <a:gd name="T13" fmla="*/ 188 h 424"/>
                <a:gd name="T14" fmla="*/ 276 w 318"/>
                <a:gd name="T15" fmla="*/ 243 h 424"/>
                <a:gd name="T16" fmla="*/ 270 w 318"/>
                <a:gd name="T17" fmla="*/ 250 h 424"/>
                <a:gd name="T18" fmla="*/ 72 w 318"/>
                <a:gd name="T19" fmla="*/ 250 h 424"/>
                <a:gd name="T20" fmla="*/ 72 w 318"/>
                <a:gd name="T21" fmla="*/ 418 h 424"/>
                <a:gd name="T22" fmla="*/ 66 w 318"/>
                <a:gd name="T23" fmla="*/ 424 h 424"/>
                <a:gd name="T24" fmla="*/ 6 w 318"/>
                <a:gd name="T25" fmla="*/ 424 h 424"/>
                <a:gd name="T26" fmla="*/ 0 w 318"/>
                <a:gd name="T27" fmla="*/ 418 h 424"/>
                <a:gd name="T28" fmla="*/ 0 w 318"/>
                <a:gd name="T29" fmla="*/ 6 h 424"/>
                <a:gd name="T30" fmla="*/ 6 w 318"/>
                <a:gd name="T31" fmla="*/ 0 h 424"/>
                <a:gd name="T32" fmla="*/ 312 w 318"/>
                <a:gd name="T33" fmla="*/ 0 h 424"/>
                <a:gd name="T34" fmla="*/ 318 w 318"/>
                <a:gd name="T35" fmla="*/ 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8" h="424">
                  <a:moveTo>
                    <a:pt x="318" y="6"/>
                  </a:moveTo>
                  <a:cubicBezTo>
                    <a:pt x="318" y="62"/>
                    <a:pt x="318" y="62"/>
                    <a:pt x="318" y="62"/>
                  </a:cubicBezTo>
                  <a:cubicBezTo>
                    <a:pt x="318" y="65"/>
                    <a:pt x="315" y="68"/>
                    <a:pt x="312" y="68"/>
                  </a:cubicBezTo>
                  <a:cubicBezTo>
                    <a:pt x="72" y="68"/>
                    <a:pt x="72" y="68"/>
                    <a:pt x="72" y="68"/>
                  </a:cubicBezTo>
                  <a:cubicBezTo>
                    <a:pt x="72" y="182"/>
                    <a:pt x="72" y="182"/>
                    <a:pt x="72" y="182"/>
                  </a:cubicBezTo>
                  <a:cubicBezTo>
                    <a:pt x="270" y="182"/>
                    <a:pt x="270" y="182"/>
                    <a:pt x="270" y="182"/>
                  </a:cubicBezTo>
                  <a:cubicBezTo>
                    <a:pt x="273" y="182"/>
                    <a:pt x="276" y="184"/>
                    <a:pt x="276" y="188"/>
                  </a:cubicBezTo>
                  <a:cubicBezTo>
                    <a:pt x="276" y="243"/>
                    <a:pt x="276" y="243"/>
                    <a:pt x="276" y="243"/>
                  </a:cubicBezTo>
                  <a:cubicBezTo>
                    <a:pt x="276" y="247"/>
                    <a:pt x="273" y="250"/>
                    <a:pt x="270" y="250"/>
                  </a:cubicBezTo>
                  <a:cubicBezTo>
                    <a:pt x="72" y="250"/>
                    <a:pt x="72" y="250"/>
                    <a:pt x="72" y="250"/>
                  </a:cubicBezTo>
                  <a:cubicBezTo>
                    <a:pt x="72" y="418"/>
                    <a:pt x="72" y="418"/>
                    <a:pt x="72" y="418"/>
                  </a:cubicBezTo>
                  <a:cubicBezTo>
                    <a:pt x="72" y="422"/>
                    <a:pt x="70" y="424"/>
                    <a:pt x="66" y="424"/>
                  </a:cubicBezTo>
                  <a:cubicBezTo>
                    <a:pt x="6" y="424"/>
                    <a:pt x="6" y="424"/>
                    <a:pt x="6" y="424"/>
                  </a:cubicBezTo>
                  <a:cubicBezTo>
                    <a:pt x="3" y="424"/>
                    <a:pt x="0" y="422"/>
                    <a:pt x="0" y="418"/>
                  </a:cubicBezTo>
                  <a:cubicBezTo>
                    <a:pt x="0" y="6"/>
                    <a:pt x="0" y="6"/>
                    <a:pt x="0" y="6"/>
                  </a:cubicBezTo>
                  <a:cubicBezTo>
                    <a:pt x="0" y="2"/>
                    <a:pt x="3" y="0"/>
                    <a:pt x="6" y="0"/>
                  </a:cubicBezTo>
                  <a:cubicBezTo>
                    <a:pt x="312" y="0"/>
                    <a:pt x="312" y="0"/>
                    <a:pt x="312" y="0"/>
                  </a:cubicBezTo>
                  <a:cubicBezTo>
                    <a:pt x="315" y="0"/>
                    <a:pt x="318" y="2"/>
                    <a:pt x="318"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6">
              <a:extLst>
                <a:ext uri="{FF2B5EF4-FFF2-40B4-BE49-F238E27FC236}">
                  <a16:creationId xmlns:a16="http://schemas.microsoft.com/office/drawing/2014/main" id="{3483D735-0701-4A6D-B4CF-193DC623E94D}"/>
                </a:ext>
              </a:extLst>
            </p:cNvPr>
            <p:cNvSpPr>
              <a:spLocks noEditPoints="1"/>
            </p:cNvSpPr>
            <p:nvPr userDrawn="1"/>
          </p:nvSpPr>
          <p:spPr bwMode="auto">
            <a:xfrm>
              <a:off x="3316288" y="3060700"/>
              <a:ext cx="728663" cy="738188"/>
            </a:xfrm>
            <a:custGeom>
              <a:avLst/>
              <a:gdLst>
                <a:gd name="T0" fmla="*/ 416 w 422"/>
                <a:gd name="T1" fmla="*/ 424 h 424"/>
                <a:gd name="T2" fmla="*/ 350 w 422"/>
                <a:gd name="T3" fmla="*/ 424 h 424"/>
                <a:gd name="T4" fmla="*/ 343 w 422"/>
                <a:gd name="T5" fmla="*/ 419 h 424"/>
                <a:gd name="T6" fmla="*/ 311 w 422"/>
                <a:gd name="T7" fmla="*/ 310 h 424"/>
                <a:gd name="T8" fmla="*/ 109 w 422"/>
                <a:gd name="T9" fmla="*/ 310 h 424"/>
                <a:gd name="T10" fmla="*/ 77 w 422"/>
                <a:gd name="T11" fmla="*/ 419 h 424"/>
                <a:gd name="T12" fmla="*/ 70 w 422"/>
                <a:gd name="T13" fmla="*/ 424 h 424"/>
                <a:gd name="T14" fmla="*/ 7 w 422"/>
                <a:gd name="T15" fmla="*/ 424 h 424"/>
                <a:gd name="T16" fmla="*/ 1 w 422"/>
                <a:gd name="T17" fmla="*/ 417 h 424"/>
                <a:gd name="T18" fmla="*/ 156 w 422"/>
                <a:gd name="T19" fmla="*/ 8 h 424"/>
                <a:gd name="T20" fmla="*/ 168 w 422"/>
                <a:gd name="T21" fmla="*/ 0 h 424"/>
                <a:gd name="T22" fmla="*/ 254 w 422"/>
                <a:gd name="T23" fmla="*/ 0 h 424"/>
                <a:gd name="T24" fmla="*/ 266 w 422"/>
                <a:gd name="T25" fmla="*/ 8 h 424"/>
                <a:gd name="T26" fmla="*/ 421 w 422"/>
                <a:gd name="T27" fmla="*/ 417 h 424"/>
                <a:gd name="T28" fmla="*/ 416 w 422"/>
                <a:gd name="T29" fmla="*/ 424 h 424"/>
                <a:gd name="T30" fmla="*/ 289 w 422"/>
                <a:gd name="T31" fmla="*/ 245 h 424"/>
                <a:gd name="T32" fmla="*/ 217 w 422"/>
                <a:gd name="T33" fmla="*/ 67 h 424"/>
                <a:gd name="T34" fmla="*/ 203 w 422"/>
                <a:gd name="T35" fmla="*/ 67 h 424"/>
                <a:gd name="T36" fmla="*/ 131 w 422"/>
                <a:gd name="T37" fmla="*/ 245 h 424"/>
                <a:gd name="T38" fmla="*/ 289 w 422"/>
                <a:gd name="T39" fmla="*/ 24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4">
                  <a:moveTo>
                    <a:pt x="416" y="424"/>
                  </a:moveTo>
                  <a:cubicBezTo>
                    <a:pt x="350" y="424"/>
                    <a:pt x="350" y="424"/>
                    <a:pt x="350" y="424"/>
                  </a:cubicBezTo>
                  <a:cubicBezTo>
                    <a:pt x="346" y="424"/>
                    <a:pt x="344" y="422"/>
                    <a:pt x="343" y="419"/>
                  </a:cubicBezTo>
                  <a:cubicBezTo>
                    <a:pt x="334" y="384"/>
                    <a:pt x="323" y="347"/>
                    <a:pt x="311" y="310"/>
                  </a:cubicBezTo>
                  <a:cubicBezTo>
                    <a:pt x="109" y="310"/>
                    <a:pt x="109" y="310"/>
                    <a:pt x="109" y="310"/>
                  </a:cubicBezTo>
                  <a:cubicBezTo>
                    <a:pt x="97" y="347"/>
                    <a:pt x="86" y="384"/>
                    <a:pt x="77" y="419"/>
                  </a:cubicBezTo>
                  <a:cubicBezTo>
                    <a:pt x="77" y="422"/>
                    <a:pt x="74" y="424"/>
                    <a:pt x="70" y="424"/>
                  </a:cubicBezTo>
                  <a:cubicBezTo>
                    <a:pt x="7" y="424"/>
                    <a:pt x="7" y="424"/>
                    <a:pt x="7" y="424"/>
                  </a:cubicBezTo>
                  <a:cubicBezTo>
                    <a:pt x="3" y="424"/>
                    <a:pt x="0" y="422"/>
                    <a:pt x="1" y="417"/>
                  </a:cubicBezTo>
                  <a:cubicBezTo>
                    <a:pt x="40" y="282"/>
                    <a:pt x="98" y="133"/>
                    <a:pt x="156" y="8"/>
                  </a:cubicBezTo>
                  <a:cubicBezTo>
                    <a:pt x="159" y="2"/>
                    <a:pt x="163" y="0"/>
                    <a:pt x="168" y="0"/>
                  </a:cubicBezTo>
                  <a:cubicBezTo>
                    <a:pt x="254" y="0"/>
                    <a:pt x="254" y="0"/>
                    <a:pt x="254" y="0"/>
                  </a:cubicBezTo>
                  <a:cubicBezTo>
                    <a:pt x="260" y="0"/>
                    <a:pt x="263" y="2"/>
                    <a:pt x="266" y="8"/>
                  </a:cubicBezTo>
                  <a:cubicBezTo>
                    <a:pt x="325" y="133"/>
                    <a:pt x="383" y="282"/>
                    <a:pt x="421" y="417"/>
                  </a:cubicBezTo>
                  <a:cubicBezTo>
                    <a:pt x="422" y="422"/>
                    <a:pt x="420" y="424"/>
                    <a:pt x="416" y="424"/>
                  </a:cubicBezTo>
                  <a:close/>
                  <a:moveTo>
                    <a:pt x="289" y="245"/>
                  </a:moveTo>
                  <a:cubicBezTo>
                    <a:pt x="267" y="184"/>
                    <a:pt x="242" y="122"/>
                    <a:pt x="217" y="67"/>
                  </a:cubicBezTo>
                  <a:cubicBezTo>
                    <a:pt x="203" y="67"/>
                    <a:pt x="203" y="67"/>
                    <a:pt x="203" y="67"/>
                  </a:cubicBezTo>
                  <a:cubicBezTo>
                    <a:pt x="178" y="122"/>
                    <a:pt x="153" y="184"/>
                    <a:pt x="131" y="245"/>
                  </a:cubicBezTo>
                  <a:lnTo>
                    <a:pt x="289"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7">
              <a:extLst>
                <a:ext uri="{FF2B5EF4-FFF2-40B4-BE49-F238E27FC236}">
                  <a16:creationId xmlns:a16="http://schemas.microsoft.com/office/drawing/2014/main" id="{2C7B2B10-1916-4649-8F08-2DD669F893FA}"/>
                </a:ext>
              </a:extLst>
            </p:cNvPr>
            <p:cNvSpPr>
              <a:spLocks/>
            </p:cNvSpPr>
            <p:nvPr userDrawn="1"/>
          </p:nvSpPr>
          <p:spPr bwMode="auto">
            <a:xfrm>
              <a:off x="4221163" y="3046413"/>
              <a:ext cx="674688" cy="766763"/>
            </a:xfrm>
            <a:custGeom>
              <a:avLst/>
              <a:gdLst>
                <a:gd name="T0" fmla="*/ 0 w 391"/>
                <a:gd name="T1" fmla="*/ 224 h 440"/>
                <a:gd name="T2" fmla="*/ 210 w 391"/>
                <a:gd name="T3" fmla="*/ 0 h 440"/>
                <a:gd name="T4" fmla="*/ 219 w 391"/>
                <a:gd name="T5" fmla="*/ 0 h 440"/>
                <a:gd name="T6" fmla="*/ 389 w 391"/>
                <a:gd name="T7" fmla="*/ 96 h 440"/>
                <a:gd name="T8" fmla="*/ 387 w 391"/>
                <a:gd name="T9" fmla="*/ 105 h 440"/>
                <a:gd name="T10" fmla="*/ 333 w 391"/>
                <a:gd name="T11" fmla="*/ 131 h 440"/>
                <a:gd name="T12" fmla="*/ 323 w 391"/>
                <a:gd name="T13" fmla="*/ 129 h 440"/>
                <a:gd name="T14" fmla="*/ 217 w 391"/>
                <a:gd name="T15" fmla="*/ 69 h 440"/>
                <a:gd name="T16" fmla="*/ 208 w 391"/>
                <a:gd name="T17" fmla="*/ 69 h 440"/>
                <a:gd name="T18" fmla="*/ 76 w 391"/>
                <a:gd name="T19" fmla="*/ 221 h 440"/>
                <a:gd name="T20" fmla="*/ 208 w 391"/>
                <a:gd name="T21" fmla="*/ 371 h 440"/>
                <a:gd name="T22" fmla="*/ 217 w 391"/>
                <a:gd name="T23" fmla="*/ 371 h 440"/>
                <a:gd name="T24" fmla="*/ 320 w 391"/>
                <a:gd name="T25" fmla="*/ 327 h 440"/>
                <a:gd name="T26" fmla="*/ 330 w 391"/>
                <a:gd name="T27" fmla="*/ 325 h 440"/>
                <a:gd name="T28" fmla="*/ 385 w 391"/>
                <a:gd name="T29" fmla="*/ 352 h 440"/>
                <a:gd name="T30" fmla="*/ 388 w 391"/>
                <a:gd name="T31" fmla="*/ 356 h 440"/>
                <a:gd name="T32" fmla="*/ 386 w 391"/>
                <a:gd name="T33" fmla="*/ 361 h 440"/>
                <a:gd name="T34" fmla="*/ 218 w 391"/>
                <a:gd name="T35" fmla="*/ 440 h 440"/>
                <a:gd name="T36" fmla="*/ 209 w 391"/>
                <a:gd name="T37" fmla="*/ 440 h 440"/>
                <a:gd name="T38" fmla="*/ 0 w 391"/>
                <a:gd name="T39" fmla="*/ 22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440">
                  <a:moveTo>
                    <a:pt x="0" y="224"/>
                  </a:moveTo>
                  <a:cubicBezTo>
                    <a:pt x="0" y="92"/>
                    <a:pt x="87" y="0"/>
                    <a:pt x="210" y="0"/>
                  </a:cubicBezTo>
                  <a:cubicBezTo>
                    <a:pt x="219" y="0"/>
                    <a:pt x="219" y="0"/>
                    <a:pt x="219" y="0"/>
                  </a:cubicBezTo>
                  <a:cubicBezTo>
                    <a:pt x="297" y="0"/>
                    <a:pt x="357" y="40"/>
                    <a:pt x="389" y="96"/>
                  </a:cubicBezTo>
                  <a:cubicBezTo>
                    <a:pt x="391" y="100"/>
                    <a:pt x="390" y="103"/>
                    <a:pt x="387" y="105"/>
                  </a:cubicBezTo>
                  <a:cubicBezTo>
                    <a:pt x="333" y="131"/>
                    <a:pt x="333" y="131"/>
                    <a:pt x="333" y="131"/>
                  </a:cubicBezTo>
                  <a:cubicBezTo>
                    <a:pt x="330" y="133"/>
                    <a:pt x="325" y="133"/>
                    <a:pt x="323" y="129"/>
                  </a:cubicBezTo>
                  <a:cubicBezTo>
                    <a:pt x="300" y="90"/>
                    <a:pt x="267" y="69"/>
                    <a:pt x="217" y="69"/>
                  </a:cubicBezTo>
                  <a:cubicBezTo>
                    <a:pt x="208" y="69"/>
                    <a:pt x="208" y="69"/>
                    <a:pt x="208" y="69"/>
                  </a:cubicBezTo>
                  <a:cubicBezTo>
                    <a:pt x="130" y="69"/>
                    <a:pt x="76" y="131"/>
                    <a:pt x="76" y="221"/>
                  </a:cubicBezTo>
                  <a:cubicBezTo>
                    <a:pt x="76" y="311"/>
                    <a:pt x="129" y="371"/>
                    <a:pt x="208" y="371"/>
                  </a:cubicBezTo>
                  <a:cubicBezTo>
                    <a:pt x="217" y="371"/>
                    <a:pt x="217" y="371"/>
                    <a:pt x="217" y="371"/>
                  </a:cubicBezTo>
                  <a:cubicBezTo>
                    <a:pt x="268" y="371"/>
                    <a:pt x="298" y="354"/>
                    <a:pt x="320" y="327"/>
                  </a:cubicBezTo>
                  <a:cubicBezTo>
                    <a:pt x="323" y="324"/>
                    <a:pt x="327" y="323"/>
                    <a:pt x="330" y="325"/>
                  </a:cubicBezTo>
                  <a:cubicBezTo>
                    <a:pt x="385" y="352"/>
                    <a:pt x="385" y="352"/>
                    <a:pt x="385" y="352"/>
                  </a:cubicBezTo>
                  <a:cubicBezTo>
                    <a:pt x="387" y="353"/>
                    <a:pt x="388" y="354"/>
                    <a:pt x="388" y="356"/>
                  </a:cubicBezTo>
                  <a:cubicBezTo>
                    <a:pt x="388" y="357"/>
                    <a:pt x="387" y="359"/>
                    <a:pt x="386" y="361"/>
                  </a:cubicBezTo>
                  <a:cubicBezTo>
                    <a:pt x="353" y="410"/>
                    <a:pt x="292" y="440"/>
                    <a:pt x="218" y="440"/>
                  </a:cubicBezTo>
                  <a:cubicBezTo>
                    <a:pt x="209" y="440"/>
                    <a:pt x="209" y="440"/>
                    <a:pt x="209" y="440"/>
                  </a:cubicBezTo>
                  <a:cubicBezTo>
                    <a:pt x="83" y="440"/>
                    <a:pt x="0" y="354"/>
                    <a:pt x="0"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8">
              <a:extLst>
                <a:ext uri="{FF2B5EF4-FFF2-40B4-BE49-F238E27FC236}">
                  <a16:creationId xmlns:a16="http://schemas.microsoft.com/office/drawing/2014/main" id="{5E8CAF26-8A85-4B49-BC21-F5E9EAE6B629}"/>
                </a:ext>
              </a:extLst>
            </p:cNvPr>
            <p:cNvSpPr>
              <a:spLocks/>
            </p:cNvSpPr>
            <p:nvPr userDrawn="1"/>
          </p:nvSpPr>
          <p:spPr bwMode="auto">
            <a:xfrm>
              <a:off x="5154613" y="3060700"/>
              <a:ext cx="569913" cy="738188"/>
            </a:xfrm>
            <a:custGeom>
              <a:avLst/>
              <a:gdLst>
                <a:gd name="T0" fmla="*/ 330 w 330"/>
                <a:gd name="T1" fmla="*/ 362 h 424"/>
                <a:gd name="T2" fmla="*/ 330 w 330"/>
                <a:gd name="T3" fmla="*/ 418 h 424"/>
                <a:gd name="T4" fmla="*/ 324 w 330"/>
                <a:gd name="T5" fmla="*/ 424 h 424"/>
                <a:gd name="T6" fmla="*/ 6 w 330"/>
                <a:gd name="T7" fmla="*/ 424 h 424"/>
                <a:gd name="T8" fmla="*/ 0 w 330"/>
                <a:gd name="T9" fmla="*/ 418 h 424"/>
                <a:gd name="T10" fmla="*/ 0 w 330"/>
                <a:gd name="T11" fmla="*/ 6 h 424"/>
                <a:gd name="T12" fmla="*/ 6 w 330"/>
                <a:gd name="T13" fmla="*/ 0 h 424"/>
                <a:gd name="T14" fmla="*/ 319 w 330"/>
                <a:gd name="T15" fmla="*/ 0 h 424"/>
                <a:gd name="T16" fmla="*/ 325 w 330"/>
                <a:gd name="T17" fmla="*/ 6 h 424"/>
                <a:gd name="T18" fmla="*/ 325 w 330"/>
                <a:gd name="T19" fmla="*/ 62 h 424"/>
                <a:gd name="T20" fmla="*/ 319 w 330"/>
                <a:gd name="T21" fmla="*/ 68 h 424"/>
                <a:gd name="T22" fmla="*/ 72 w 330"/>
                <a:gd name="T23" fmla="*/ 68 h 424"/>
                <a:gd name="T24" fmla="*/ 72 w 330"/>
                <a:gd name="T25" fmla="*/ 178 h 424"/>
                <a:gd name="T26" fmla="*/ 273 w 330"/>
                <a:gd name="T27" fmla="*/ 178 h 424"/>
                <a:gd name="T28" fmla="*/ 279 w 330"/>
                <a:gd name="T29" fmla="*/ 184 h 424"/>
                <a:gd name="T30" fmla="*/ 279 w 330"/>
                <a:gd name="T31" fmla="*/ 239 h 424"/>
                <a:gd name="T32" fmla="*/ 273 w 330"/>
                <a:gd name="T33" fmla="*/ 245 h 424"/>
                <a:gd name="T34" fmla="*/ 72 w 330"/>
                <a:gd name="T35" fmla="*/ 245 h 424"/>
                <a:gd name="T36" fmla="*/ 72 w 330"/>
                <a:gd name="T37" fmla="*/ 356 h 424"/>
                <a:gd name="T38" fmla="*/ 324 w 330"/>
                <a:gd name="T39" fmla="*/ 356 h 424"/>
                <a:gd name="T40" fmla="*/ 330 w 330"/>
                <a:gd name="T41" fmla="*/ 36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0" h="424">
                  <a:moveTo>
                    <a:pt x="330" y="362"/>
                  </a:moveTo>
                  <a:cubicBezTo>
                    <a:pt x="330" y="418"/>
                    <a:pt x="330" y="418"/>
                    <a:pt x="330" y="418"/>
                  </a:cubicBezTo>
                  <a:cubicBezTo>
                    <a:pt x="330" y="422"/>
                    <a:pt x="328" y="424"/>
                    <a:pt x="324" y="424"/>
                  </a:cubicBezTo>
                  <a:cubicBezTo>
                    <a:pt x="6" y="424"/>
                    <a:pt x="6" y="424"/>
                    <a:pt x="6" y="424"/>
                  </a:cubicBezTo>
                  <a:cubicBezTo>
                    <a:pt x="2" y="424"/>
                    <a:pt x="0" y="422"/>
                    <a:pt x="0" y="418"/>
                  </a:cubicBezTo>
                  <a:cubicBezTo>
                    <a:pt x="0" y="6"/>
                    <a:pt x="0" y="6"/>
                    <a:pt x="0" y="6"/>
                  </a:cubicBezTo>
                  <a:cubicBezTo>
                    <a:pt x="0" y="2"/>
                    <a:pt x="2" y="0"/>
                    <a:pt x="6" y="0"/>
                  </a:cubicBezTo>
                  <a:cubicBezTo>
                    <a:pt x="319" y="0"/>
                    <a:pt x="319" y="0"/>
                    <a:pt x="319" y="0"/>
                  </a:cubicBezTo>
                  <a:cubicBezTo>
                    <a:pt x="322" y="0"/>
                    <a:pt x="325" y="2"/>
                    <a:pt x="325" y="6"/>
                  </a:cubicBezTo>
                  <a:cubicBezTo>
                    <a:pt x="325" y="62"/>
                    <a:pt x="325" y="62"/>
                    <a:pt x="325" y="62"/>
                  </a:cubicBezTo>
                  <a:cubicBezTo>
                    <a:pt x="325" y="65"/>
                    <a:pt x="322" y="68"/>
                    <a:pt x="319" y="68"/>
                  </a:cubicBezTo>
                  <a:cubicBezTo>
                    <a:pt x="72" y="68"/>
                    <a:pt x="72" y="68"/>
                    <a:pt x="72" y="68"/>
                  </a:cubicBezTo>
                  <a:cubicBezTo>
                    <a:pt x="72" y="178"/>
                    <a:pt x="72" y="178"/>
                    <a:pt x="72" y="178"/>
                  </a:cubicBezTo>
                  <a:cubicBezTo>
                    <a:pt x="273" y="178"/>
                    <a:pt x="273" y="178"/>
                    <a:pt x="273" y="178"/>
                  </a:cubicBezTo>
                  <a:cubicBezTo>
                    <a:pt x="276" y="178"/>
                    <a:pt x="279" y="181"/>
                    <a:pt x="279" y="184"/>
                  </a:cubicBezTo>
                  <a:cubicBezTo>
                    <a:pt x="279" y="239"/>
                    <a:pt x="279" y="239"/>
                    <a:pt x="279" y="239"/>
                  </a:cubicBezTo>
                  <a:cubicBezTo>
                    <a:pt x="279" y="243"/>
                    <a:pt x="276" y="245"/>
                    <a:pt x="273" y="245"/>
                  </a:cubicBezTo>
                  <a:cubicBezTo>
                    <a:pt x="72" y="245"/>
                    <a:pt x="72" y="245"/>
                    <a:pt x="72" y="245"/>
                  </a:cubicBezTo>
                  <a:cubicBezTo>
                    <a:pt x="72" y="356"/>
                    <a:pt x="72" y="356"/>
                    <a:pt x="72" y="356"/>
                  </a:cubicBezTo>
                  <a:cubicBezTo>
                    <a:pt x="324" y="356"/>
                    <a:pt x="324" y="356"/>
                    <a:pt x="324" y="356"/>
                  </a:cubicBezTo>
                  <a:cubicBezTo>
                    <a:pt x="328" y="356"/>
                    <a:pt x="330" y="359"/>
                    <a:pt x="330" y="3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9">
              <a:extLst>
                <a:ext uri="{FF2B5EF4-FFF2-40B4-BE49-F238E27FC236}">
                  <a16:creationId xmlns:a16="http://schemas.microsoft.com/office/drawing/2014/main" id="{47C33F86-FCD6-4C81-A6C0-154AD5012811}"/>
                </a:ext>
              </a:extLst>
            </p:cNvPr>
            <p:cNvSpPr>
              <a:spLocks noEditPoints="1"/>
            </p:cNvSpPr>
            <p:nvPr userDrawn="1"/>
          </p:nvSpPr>
          <p:spPr bwMode="auto">
            <a:xfrm>
              <a:off x="6029325" y="3060700"/>
              <a:ext cx="641350" cy="738188"/>
            </a:xfrm>
            <a:custGeom>
              <a:avLst/>
              <a:gdLst>
                <a:gd name="T0" fmla="*/ 372 w 372"/>
                <a:gd name="T1" fmla="*/ 308 h 424"/>
                <a:gd name="T2" fmla="*/ 214 w 372"/>
                <a:gd name="T3" fmla="*/ 424 h 424"/>
                <a:gd name="T4" fmla="*/ 6 w 372"/>
                <a:gd name="T5" fmla="*/ 424 h 424"/>
                <a:gd name="T6" fmla="*/ 0 w 372"/>
                <a:gd name="T7" fmla="*/ 418 h 424"/>
                <a:gd name="T8" fmla="*/ 0 w 372"/>
                <a:gd name="T9" fmla="*/ 6 h 424"/>
                <a:gd name="T10" fmla="*/ 6 w 372"/>
                <a:gd name="T11" fmla="*/ 0 h 424"/>
                <a:gd name="T12" fmla="*/ 196 w 372"/>
                <a:gd name="T13" fmla="*/ 0 h 424"/>
                <a:gd name="T14" fmla="*/ 347 w 372"/>
                <a:gd name="T15" fmla="*/ 110 h 424"/>
                <a:gd name="T16" fmla="*/ 275 w 372"/>
                <a:gd name="T17" fmla="*/ 201 h 424"/>
                <a:gd name="T18" fmla="*/ 372 w 372"/>
                <a:gd name="T19" fmla="*/ 308 h 424"/>
                <a:gd name="T20" fmla="*/ 194 w 372"/>
                <a:gd name="T21" fmla="*/ 66 h 424"/>
                <a:gd name="T22" fmla="*/ 72 w 372"/>
                <a:gd name="T23" fmla="*/ 66 h 424"/>
                <a:gd name="T24" fmla="*/ 72 w 372"/>
                <a:gd name="T25" fmla="*/ 180 h 424"/>
                <a:gd name="T26" fmla="*/ 194 w 372"/>
                <a:gd name="T27" fmla="*/ 180 h 424"/>
                <a:gd name="T28" fmla="*/ 274 w 372"/>
                <a:gd name="T29" fmla="*/ 123 h 424"/>
                <a:gd name="T30" fmla="*/ 194 w 372"/>
                <a:gd name="T31" fmla="*/ 66 h 424"/>
                <a:gd name="T32" fmla="*/ 298 w 372"/>
                <a:gd name="T33" fmla="*/ 301 h 424"/>
                <a:gd name="T34" fmla="*/ 214 w 372"/>
                <a:gd name="T35" fmla="*/ 244 h 424"/>
                <a:gd name="T36" fmla="*/ 72 w 372"/>
                <a:gd name="T37" fmla="*/ 244 h 424"/>
                <a:gd name="T38" fmla="*/ 72 w 372"/>
                <a:gd name="T39" fmla="*/ 358 h 424"/>
                <a:gd name="T40" fmla="*/ 214 w 372"/>
                <a:gd name="T41" fmla="*/ 358 h 424"/>
                <a:gd name="T42" fmla="*/ 298 w 372"/>
                <a:gd name="T43" fmla="*/ 30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2" h="424">
                  <a:moveTo>
                    <a:pt x="372" y="308"/>
                  </a:moveTo>
                  <a:cubicBezTo>
                    <a:pt x="372" y="382"/>
                    <a:pt x="315" y="424"/>
                    <a:pt x="214" y="424"/>
                  </a:cubicBezTo>
                  <a:cubicBezTo>
                    <a:pt x="6" y="424"/>
                    <a:pt x="6" y="424"/>
                    <a:pt x="6" y="424"/>
                  </a:cubicBezTo>
                  <a:cubicBezTo>
                    <a:pt x="2" y="424"/>
                    <a:pt x="0" y="422"/>
                    <a:pt x="0" y="418"/>
                  </a:cubicBezTo>
                  <a:cubicBezTo>
                    <a:pt x="0" y="6"/>
                    <a:pt x="0" y="6"/>
                    <a:pt x="0" y="6"/>
                  </a:cubicBezTo>
                  <a:cubicBezTo>
                    <a:pt x="0" y="2"/>
                    <a:pt x="2" y="0"/>
                    <a:pt x="6" y="0"/>
                  </a:cubicBezTo>
                  <a:cubicBezTo>
                    <a:pt x="196" y="0"/>
                    <a:pt x="196" y="0"/>
                    <a:pt x="196" y="0"/>
                  </a:cubicBezTo>
                  <a:cubicBezTo>
                    <a:pt x="293" y="0"/>
                    <a:pt x="347" y="39"/>
                    <a:pt x="347" y="110"/>
                  </a:cubicBezTo>
                  <a:cubicBezTo>
                    <a:pt x="347" y="156"/>
                    <a:pt x="323" y="187"/>
                    <a:pt x="275" y="201"/>
                  </a:cubicBezTo>
                  <a:cubicBezTo>
                    <a:pt x="343" y="215"/>
                    <a:pt x="372" y="256"/>
                    <a:pt x="372" y="308"/>
                  </a:cubicBezTo>
                  <a:close/>
                  <a:moveTo>
                    <a:pt x="194" y="66"/>
                  </a:moveTo>
                  <a:cubicBezTo>
                    <a:pt x="72" y="66"/>
                    <a:pt x="72" y="66"/>
                    <a:pt x="72" y="66"/>
                  </a:cubicBezTo>
                  <a:cubicBezTo>
                    <a:pt x="72" y="180"/>
                    <a:pt x="72" y="180"/>
                    <a:pt x="72" y="180"/>
                  </a:cubicBezTo>
                  <a:cubicBezTo>
                    <a:pt x="194" y="180"/>
                    <a:pt x="194" y="180"/>
                    <a:pt x="194" y="180"/>
                  </a:cubicBezTo>
                  <a:cubicBezTo>
                    <a:pt x="249" y="180"/>
                    <a:pt x="274" y="162"/>
                    <a:pt x="274" y="123"/>
                  </a:cubicBezTo>
                  <a:cubicBezTo>
                    <a:pt x="274" y="84"/>
                    <a:pt x="249" y="66"/>
                    <a:pt x="194" y="66"/>
                  </a:cubicBezTo>
                  <a:close/>
                  <a:moveTo>
                    <a:pt x="298" y="301"/>
                  </a:moveTo>
                  <a:cubicBezTo>
                    <a:pt x="298" y="262"/>
                    <a:pt x="272" y="244"/>
                    <a:pt x="214" y="244"/>
                  </a:cubicBezTo>
                  <a:cubicBezTo>
                    <a:pt x="72" y="244"/>
                    <a:pt x="72" y="244"/>
                    <a:pt x="72" y="244"/>
                  </a:cubicBezTo>
                  <a:cubicBezTo>
                    <a:pt x="72" y="358"/>
                    <a:pt x="72" y="358"/>
                    <a:pt x="72" y="358"/>
                  </a:cubicBezTo>
                  <a:cubicBezTo>
                    <a:pt x="214" y="358"/>
                    <a:pt x="214" y="358"/>
                    <a:pt x="214" y="358"/>
                  </a:cubicBezTo>
                  <a:cubicBezTo>
                    <a:pt x="273" y="358"/>
                    <a:pt x="298" y="341"/>
                    <a:pt x="298" y="3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10">
              <a:extLst>
                <a:ext uri="{FF2B5EF4-FFF2-40B4-BE49-F238E27FC236}">
                  <a16:creationId xmlns:a16="http://schemas.microsoft.com/office/drawing/2014/main" id="{90DD34F9-55CC-4269-BDE7-D74320EF06BF}"/>
                </a:ext>
              </a:extLst>
            </p:cNvPr>
            <p:cNvSpPr>
              <a:spLocks noEditPoints="1"/>
            </p:cNvSpPr>
            <p:nvPr userDrawn="1"/>
          </p:nvSpPr>
          <p:spPr bwMode="auto">
            <a:xfrm>
              <a:off x="6888163" y="3046413"/>
              <a:ext cx="769938" cy="766763"/>
            </a:xfrm>
            <a:custGeom>
              <a:avLst/>
              <a:gdLst>
                <a:gd name="T0" fmla="*/ 0 w 446"/>
                <a:gd name="T1" fmla="*/ 220 h 440"/>
                <a:gd name="T2" fmla="*/ 219 w 446"/>
                <a:gd name="T3" fmla="*/ 0 h 440"/>
                <a:gd name="T4" fmla="*/ 228 w 446"/>
                <a:gd name="T5" fmla="*/ 0 h 440"/>
                <a:gd name="T6" fmla="*/ 446 w 446"/>
                <a:gd name="T7" fmla="*/ 220 h 440"/>
                <a:gd name="T8" fmla="*/ 228 w 446"/>
                <a:gd name="T9" fmla="*/ 440 h 440"/>
                <a:gd name="T10" fmla="*/ 219 w 446"/>
                <a:gd name="T11" fmla="*/ 440 h 440"/>
                <a:gd name="T12" fmla="*/ 0 w 446"/>
                <a:gd name="T13" fmla="*/ 220 h 440"/>
                <a:gd name="T14" fmla="*/ 228 w 446"/>
                <a:gd name="T15" fmla="*/ 371 h 440"/>
                <a:gd name="T16" fmla="*/ 369 w 446"/>
                <a:gd name="T17" fmla="*/ 220 h 440"/>
                <a:gd name="T18" fmla="*/ 228 w 446"/>
                <a:gd name="T19" fmla="*/ 69 h 440"/>
                <a:gd name="T20" fmla="*/ 219 w 446"/>
                <a:gd name="T21" fmla="*/ 69 h 440"/>
                <a:gd name="T22" fmla="*/ 77 w 446"/>
                <a:gd name="T23" fmla="*/ 220 h 440"/>
                <a:gd name="T24" fmla="*/ 219 w 446"/>
                <a:gd name="T25" fmla="*/ 371 h 440"/>
                <a:gd name="T26" fmla="*/ 228 w 446"/>
                <a:gd name="T27" fmla="*/ 3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6" h="440">
                  <a:moveTo>
                    <a:pt x="0" y="220"/>
                  </a:moveTo>
                  <a:cubicBezTo>
                    <a:pt x="0" y="92"/>
                    <a:pt x="85" y="0"/>
                    <a:pt x="219" y="0"/>
                  </a:cubicBezTo>
                  <a:cubicBezTo>
                    <a:pt x="228" y="0"/>
                    <a:pt x="228" y="0"/>
                    <a:pt x="228" y="0"/>
                  </a:cubicBezTo>
                  <a:cubicBezTo>
                    <a:pt x="361" y="0"/>
                    <a:pt x="446" y="92"/>
                    <a:pt x="446" y="220"/>
                  </a:cubicBezTo>
                  <a:cubicBezTo>
                    <a:pt x="446" y="348"/>
                    <a:pt x="361" y="440"/>
                    <a:pt x="228" y="440"/>
                  </a:cubicBezTo>
                  <a:cubicBezTo>
                    <a:pt x="219" y="440"/>
                    <a:pt x="219" y="440"/>
                    <a:pt x="219" y="440"/>
                  </a:cubicBezTo>
                  <a:cubicBezTo>
                    <a:pt x="85" y="440"/>
                    <a:pt x="0" y="348"/>
                    <a:pt x="0" y="220"/>
                  </a:cubicBezTo>
                  <a:close/>
                  <a:moveTo>
                    <a:pt x="228" y="371"/>
                  </a:moveTo>
                  <a:cubicBezTo>
                    <a:pt x="315" y="371"/>
                    <a:pt x="369" y="311"/>
                    <a:pt x="369" y="220"/>
                  </a:cubicBezTo>
                  <a:cubicBezTo>
                    <a:pt x="369" y="129"/>
                    <a:pt x="315" y="69"/>
                    <a:pt x="228" y="69"/>
                  </a:cubicBezTo>
                  <a:cubicBezTo>
                    <a:pt x="219" y="69"/>
                    <a:pt x="219" y="69"/>
                    <a:pt x="219" y="69"/>
                  </a:cubicBezTo>
                  <a:cubicBezTo>
                    <a:pt x="132" y="69"/>
                    <a:pt x="77" y="129"/>
                    <a:pt x="77" y="220"/>
                  </a:cubicBezTo>
                  <a:cubicBezTo>
                    <a:pt x="77" y="311"/>
                    <a:pt x="132" y="371"/>
                    <a:pt x="219" y="371"/>
                  </a:cubicBezTo>
                  <a:lnTo>
                    <a:pt x="228" y="3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11">
              <a:extLst>
                <a:ext uri="{FF2B5EF4-FFF2-40B4-BE49-F238E27FC236}">
                  <a16:creationId xmlns:a16="http://schemas.microsoft.com/office/drawing/2014/main" id="{90B889D5-068B-4FAC-B9BA-56A55E852591}"/>
                </a:ext>
              </a:extLst>
            </p:cNvPr>
            <p:cNvSpPr>
              <a:spLocks noEditPoints="1"/>
            </p:cNvSpPr>
            <p:nvPr userDrawn="1"/>
          </p:nvSpPr>
          <p:spPr bwMode="auto">
            <a:xfrm>
              <a:off x="7870825" y="3046413"/>
              <a:ext cx="768350" cy="766763"/>
            </a:xfrm>
            <a:custGeom>
              <a:avLst/>
              <a:gdLst>
                <a:gd name="T0" fmla="*/ 0 w 445"/>
                <a:gd name="T1" fmla="*/ 220 h 440"/>
                <a:gd name="T2" fmla="*/ 218 w 445"/>
                <a:gd name="T3" fmla="*/ 0 h 440"/>
                <a:gd name="T4" fmla="*/ 227 w 445"/>
                <a:gd name="T5" fmla="*/ 0 h 440"/>
                <a:gd name="T6" fmla="*/ 445 w 445"/>
                <a:gd name="T7" fmla="*/ 220 h 440"/>
                <a:gd name="T8" fmla="*/ 227 w 445"/>
                <a:gd name="T9" fmla="*/ 440 h 440"/>
                <a:gd name="T10" fmla="*/ 218 w 445"/>
                <a:gd name="T11" fmla="*/ 440 h 440"/>
                <a:gd name="T12" fmla="*/ 0 w 445"/>
                <a:gd name="T13" fmla="*/ 220 h 440"/>
                <a:gd name="T14" fmla="*/ 227 w 445"/>
                <a:gd name="T15" fmla="*/ 371 h 440"/>
                <a:gd name="T16" fmla="*/ 368 w 445"/>
                <a:gd name="T17" fmla="*/ 220 h 440"/>
                <a:gd name="T18" fmla="*/ 227 w 445"/>
                <a:gd name="T19" fmla="*/ 69 h 440"/>
                <a:gd name="T20" fmla="*/ 218 w 445"/>
                <a:gd name="T21" fmla="*/ 69 h 440"/>
                <a:gd name="T22" fmla="*/ 76 w 445"/>
                <a:gd name="T23" fmla="*/ 220 h 440"/>
                <a:gd name="T24" fmla="*/ 218 w 445"/>
                <a:gd name="T25" fmla="*/ 371 h 440"/>
                <a:gd name="T26" fmla="*/ 227 w 445"/>
                <a:gd name="T27" fmla="*/ 3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 h="440">
                  <a:moveTo>
                    <a:pt x="0" y="220"/>
                  </a:moveTo>
                  <a:cubicBezTo>
                    <a:pt x="0" y="92"/>
                    <a:pt x="84" y="0"/>
                    <a:pt x="218" y="0"/>
                  </a:cubicBezTo>
                  <a:cubicBezTo>
                    <a:pt x="227" y="0"/>
                    <a:pt x="227" y="0"/>
                    <a:pt x="227" y="0"/>
                  </a:cubicBezTo>
                  <a:cubicBezTo>
                    <a:pt x="360" y="0"/>
                    <a:pt x="445" y="92"/>
                    <a:pt x="445" y="220"/>
                  </a:cubicBezTo>
                  <a:cubicBezTo>
                    <a:pt x="445" y="348"/>
                    <a:pt x="360" y="440"/>
                    <a:pt x="227" y="440"/>
                  </a:cubicBezTo>
                  <a:cubicBezTo>
                    <a:pt x="218" y="440"/>
                    <a:pt x="218" y="440"/>
                    <a:pt x="218" y="440"/>
                  </a:cubicBezTo>
                  <a:cubicBezTo>
                    <a:pt x="84" y="440"/>
                    <a:pt x="0" y="348"/>
                    <a:pt x="0" y="220"/>
                  </a:cubicBezTo>
                  <a:close/>
                  <a:moveTo>
                    <a:pt x="227" y="371"/>
                  </a:moveTo>
                  <a:cubicBezTo>
                    <a:pt x="314" y="371"/>
                    <a:pt x="368" y="311"/>
                    <a:pt x="368" y="220"/>
                  </a:cubicBezTo>
                  <a:cubicBezTo>
                    <a:pt x="368" y="129"/>
                    <a:pt x="314" y="69"/>
                    <a:pt x="227" y="69"/>
                  </a:cubicBezTo>
                  <a:cubicBezTo>
                    <a:pt x="218" y="69"/>
                    <a:pt x="218" y="69"/>
                    <a:pt x="218" y="69"/>
                  </a:cubicBezTo>
                  <a:cubicBezTo>
                    <a:pt x="131" y="69"/>
                    <a:pt x="76" y="129"/>
                    <a:pt x="76" y="220"/>
                  </a:cubicBezTo>
                  <a:cubicBezTo>
                    <a:pt x="76" y="311"/>
                    <a:pt x="131" y="371"/>
                    <a:pt x="218" y="371"/>
                  </a:cubicBezTo>
                  <a:lnTo>
                    <a:pt x="227" y="3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12">
              <a:extLst>
                <a:ext uri="{FF2B5EF4-FFF2-40B4-BE49-F238E27FC236}">
                  <a16:creationId xmlns:a16="http://schemas.microsoft.com/office/drawing/2014/main" id="{586F6060-CEF7-4AC7-9848-7EDC7E924224}"/>
                </a:ext>
              </a:extLst>
            </p:cNvPr>
            <p:cNvSpPr>
              <a:spLocks/>
            </p:cNvSpPr>
            <p:nvPr userDrawn="1"/>
          </p:nvSpPr>
          <p:spPr bwMode="auto">
            <a:xfrm>
              <a:off x="8899525" y="3060700"/>
              <a:ext cx="652463" cy="738188"/>
            </a:xfrm>
            <a:custGeom>
              <a:avLst/>
              <a:gdLst>
                <a:gd name="T0" fmla="*/ 371 w 378"/>
                <a:gd name="T1" fmla="*/ 424 h 424"/>
                <a:gd name="T2" fmla="*/ 293 w 378"/>
                <a:gd name="T3" fmla="*/ 424 h 424"/>
                <a:gd name="T4" fmla="*/ 282 w 378"/>
                <a:gd name="T5" fmla="*/ 419 h 424"/>
                <a:gd name="T6" fmla="*/ 108 w 378"/>
                <a:gd name="T7" fmla="*/ 243 h 424"/>
                <a:gd name="T8" fmla="*/ 73 w 378"/>
                <a:gd name="T9" fmla="*/ 243 h 424"/>
                <a:gd name="T10" fmla="*/ 73 w 378"/>
                <a:gd name="T11" fmla="*/ 418 h 424"/>
                <a:gd name="T12" fmla="*/ 66 w 378"/>
                <a:gd name="T13" fmla="*/ 424 h 424"/>
                <a:gd name="T14" fmla="*/ 7 w 378"/>
                <a:gd name="T15" fmla="*/ 424 h 424"/>
                <a:gd name="T16" fmla="*/ 0 w 378"/>
                <a:gd name="T17" fmla="*/ 418 h 424"/>
                <a:gd name="T18" fmla="*/ 0 w 378"/>
                <a:gd name="T19" fmla="*/ 6 h 424"/>
                <a:gd name="T20" fmla="*/ 7 w 378"/>
                <a:gd name="T21" fmla="*/ 0 h 424"/>
                <a:gd name="T22" fmla="*/ 66 w 378"/>
                <a:gd name="T23" fmla="*/ 0 h 424"/>
                <a:gd name="T24" fmla="*/ 73 w 378"/>
                <a:gd name="T25" fmla="*/ 6 h 424"/>
                <a:gd name="T26" fmla="*/ 73 w 378"/>
                <a:gd name="T27" fmla="*/ 173 h 424"/>
                <a:gd name="T28" fmla="*/ 108 w 378"/>
                <a:gd name="T29" fmla="*/ 173 h 424"/>
                <a:gd name="T30" fmla="*/ 266 w 378"/>
                <a:gd name="T31" fmla="*/ 5 h 424"/>
                <a:gd name="T32" fmla="*/ 275 w 378"/>
                <a:gd name="T33" fmla="*/ 0 h 424"/>
                <a:gd name="T34" fmla="*/ 349 w 378"/>
                <a:gd name="T35" fmla="*/ 0 h 424"/>
                <a:gd name="T36" fmla="*/ 355 w 378"/>
                <a:gd name="T37" fmla="*/ 4 h 424"/>
                <a:gd name="T38" fmla="*/ 353 w 378"/>
                <a:gd name="T39" fmla="*/ 9 h 424"/>
                <a:gd name="T40" fmla="*/ 163 w 378"/>
                <a:gd name="T41" fmla="*/ 206 h 424"/>
                <a:gd name="T42" fmla="*/ 374 w 378"/>
                <a:gd name="T43" fmla="*/ 416 h 424"/>
                <a:gd name="T44" fmla="*/ 371 w 378"/>
                <a:gd name="T45"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424">
                  <a:moveTo>
                    <a:pt x="371" y="424"/>
                  </a:moveTo>
                  <a:cubicBezTo>
                    <a:pt x="293" y="424"/>
                    <a:pt x="293" y="424"/>
                    <a:pt x="293" y="424"/>
                  </a:cubicBezTo>
                  <a:cubicBezTo>
                    <a:pt x="288" y="424"/>
                    <a:pt x="286" y="423"/>
                    <a:pt x="282" y="419"/>
                  </a:cubicBezTo>
                  <a:cubicBezTo>
                    <a:pt x="228" y="354"/>
                    <a:pt x="163" y="290"/>
                    <a:pt x="108" y="243"/>
                  </a:cubicBezTo>
                  <a:cubicBezTo>
                    <a:pt x="73" y="243"/>
                    <a:pt x="73" y="243"/>
                    <a:pt x="73" y="243"/>
                  </a:cubicBezTo>
                  <a:cubicBezTo>
                    <a:pt x="73" y="418"/>
                    <a:pt x="73" y="418"/>
                    <a:pt x="73" y="418"/>
                  </a:cubicBezTo>
                  <a:cubicBezTo>
                    <a:pt x="73" y="422"/>
                    <a:pt x="70" y="424"/>
                    <a:pt x="66" y="424"/>
                  </a:cubicBezTo>
                  <a:cubicBezTo>
                    <a:pt x="7" y="424"/>
                    <a:pt x="7" y="424"/>
                    <a:pt x="7" y="424"/>
                  </a:cubicBezTo>
                  <a:cubicBezTo>
                    <a:pt x="3" y="424"/>
                    <a:pt x="0" y="422"/>
                    <a:pt x="0" y="418"/>
                  </a:cubicBezTo>
                  <a:cubicBezTo>
                    <a:pt x="0" y="6"/>
                    <a:pt x="0" y="6"/>
                    <a:pt x="0" y="6"/>
                  </a:cubicBezTo>
                  <a:cubicBezTo>
                    <a:pt x="0" y="2"/>
                    <a:pt x="3" y="0"/>
                    <a:pt x="7" y="0"/>
                  </a:cubicBezTo>
                  <a:cubicBezTo>
                    <a:pt x="66" y="0"/>
                    <a:pt x="66" y="0"/>
                    <a:pt x="66" y="0"/>
                  </a:cubicBezTo>
                  <a:cubicBezTo>
                    <a:pt x="70" y="0"/>
                    <a:pt x="73" y="2"/>
                    <a:pt x="73" y="6"/>
                  </a:cubicBezTo>
                  <a:cubicBezTo>
                    <a:pt x="73" y="173"/>
                    <a:pt x="73" y="173"/>
                    <a:pt x="73" y="173"/>
                  </a:cubicBezTo>
                  <a:cubicBezTo>
                    <a:pt x="108" y="173"/>
                    <a:pt x="108" y="173"/>
                    <a:pt x="108" y="173"/>
                  </a:cubicBezTo>
                  <a:cubicBezTo>
                    <a:pt x="167" y="120"/>
                    <a:pt x="222" y="62"/>
                    <a:pt x="266" y="5"/>
                  </a:cubicBezTo>
                  <a:cubicBezTo>
                    <a:pt x="269" y="1"/>
                    <a:pt x="272" y="0"/>
                    <a:pt x="275" y="0"/>
                  </a:cubicBezTo>
                  <a:cubicBezTo>
                    <a:pt x="349" y="0"/>
                    <a:pt x="349" y="0"/>
                    <a:pt x="349" y="0"/>
                  </a:cubicBezTo>
                  <a:cubicBezTo>
                    <a:pt x="353" y="0"/>
                    <a:pt x="355" y="2"/>
                    <a:pt x="355" y="4"/>
                  </a:cubicBezTo>
                  <a:cubicBezTo>
                    <a:pt x="355" y="5"/>
                    <a:pt x="354" y="7"/>
                    <a:pt x="353" y="9"/>
                  </a:cubicBezTo>
                  <a:cubicBezTo>
                    <a:pt x="288" y="89"/>
                    <a:pt x="223" y="155"/>
                    <a:pt x="163" y="206"/>
                  </a:cubicBezTo>
                  <a:cubicBezTo>
                    <a:pt x="239" y="269"/>
                    <a:pt x="310" y="340"/>
                    <a:pt x="374" y="416"/>
                  </a:cubicBezTo>
                  <a:cubicBezTo>
                    <a:pt x="378" y="420"/>
                    <a:pt x="376" y="424"/>
                    <a:pt x="371" y="4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9" name="Title 1">
            <a:extLst>
              <a:ext uri="{FF2B5EF4-FFF2-40B4-BE49-F238E27FC236}">
                <a16:creationId xmlns:a16="http://schemas.microsoft.com/office/drawing/2014/main" id="{90014280-E70E-4902-840E-BD2F998E4327}"/>
              </a:ext>
            </a:extLst>
          </p:cNvPr>
          <p:cNvSpPr>
            <a:spLocks noGrp="1"/>
          </p:cNvSpPr>
          <p:nvPr>
            <p:ph type="ctrTitle"/>
          </p:nvPr>
        </p:nvSpPr>
        <p:spPr>
          <a:xfrm>
            <a:off x="582614" y="912294"/>
            <a:ext cx="9309100" cy="2057837"/>
          </a:xfrm>
          <a:prstGeom prst="rect">
            <a:avLst/>
          </a:prstGeom>
        </p:spPr>
        <p:txBody>
          <a:bodyPr lIns="0" tIns="0" rIns="0" bIns="0" anchor="t" anchorCtr="0">
            <a:noAutofit/>
          </a:bodyPr>
          <a:lstStyle>
            <a:lvl1pPr algn="l">
              <a:lnSpc>
                <a:spcPct val="100000"/>
              </a:lnSpc>
              <a:defRPr sz="6000" b="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409360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4652254-64B6-44A5-A59C-3FCA927BA25D}"/>
              </a:ext>
            </a:extLst>
          </p:cNvPr>
          <p:cNvSpPr>
            <a:spLocks noGrp="1"/>
          </p:cNvSpPr>
          <p:nvPr>
            <p:ph type="sldNum" sz="quarter" idx="12"/>
          </p:nvPr>
        </p:nvSpPr>
        <p:spPr/>
        <p:txBody>
          <a:bodyPr/>
          <a:lstStyle/>
          <a:p>
            <a:fld id="{DD530D5B-EC5A-4BBF-B601-BD523C3111CE}" type="slidenum">
              <a:rPr lang="en-GB" smtClean="0"/>
              <a:pPr/>
              <a:t>‹#›</a:t>
            </a:fld>
            <a:endParaRPr lang="en-GB" dirty="0"/>
          </a:p>
        </p:txBody>
      </p:sp>
      <p:sp>
        <p:nvSpPr>
          <p:cNvPr id="11" name="Text Placeholder 10">
            <a:extLst>
              <a:ext uri="{FF2B5EF4-FFF2-40B4-BE49-F238E27FC236}">
                <a16:creationId xmlns:a16="http://schemas.microsoft.com/office/drawing/2014/main" id="{8AF0C55C-79E1-44C1-A991-2B449455FF6E}"/>
              </a:ext>
            </a:extLst>
          </p:cNvPr>
          <p:cNvSpPr>
            <a:spLocks noGrp="1"/>
          </p:cNvSpPr>
          <p:nvPr>
            <p:ph type="body" sz="quarter" idx="13"/>
          </p:nvPr>
        </p:nvSpPr>
        <p:spPr>
          <a:xfrm>
            <a:off x="4310063" y="1073150"/>
            <a:ext cx="7299325" cy="5208588"/>
          </a:xfrm>
          <a:prstGeom prst="rect">
            <a:avLst/>
          </a:prstGeom>
        </p:spPr>
        <p:txBody>
          <a:bodyPr/>
          <a:lstStyle>
            <a:lvl1pPr marL="457200" indent="-457200">
              <a:spcBef>
                <a:spcPts val="0"/>
              </a:spcBef>
              <a:buFont typeface="+mj-lt"/>
              <a:buAutoNum type="arabicPeriod"/>
              <a:defRPr>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1D406E46-4F26-6749-8E92-93FBF52B8AA1}"/>
              </a:ext>
            </a:extLst>
          </p:cNvPr>
          <p:cNvSpPr>
            <a:spLocks noGrp="1"/>
          </p:cNvSpPr>
          <p:nvPr>
            <p:ph type="title" hasCustomPrompt="1"/>
          </p:nvPr>
        </p:nvSpPr>
        <p:spPr>
          <a:xfrm>
            <a:off x="582613" y="1073150"/>
            <a:ext cx="1828800" cy="457200"/>
          </a:xfrm>
        </p:spPr>
        <p:txBody>
          <a:bodyPr/>
          <a:lstStyle/>
          <a:p>
            <a:r>
              <a:rPr lang="en-US" dirty="0"/>
              <a:t>Agenda</a:t>
            </a:r>
          </a:p>
        </p:txBody>
      </p:sp>
      <p:sp>
        <p:nvSpPr>
          <p:cNvPr id="7" name="Date Placeholder 3">
            <a:extLst>
              <a:ext uri="{FF2B5EF4-FFF2-40B4-BE49-F238E27FC236}">
                <a16:creationId xmlns:a16="http://schemas.microsoft.com/office/drawing/2014/main" id="{2A37FAE0-1F66-2F4F-BFBA-E1EEE927473E}"/>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June 20, 2021</a:t>
            </a:r>
            <a:endParaRPr lang="en-GB" dirty="0">
              <a:latin typeface="Optimistic Text" panose="020B0503020203020204" pitchFamily="34" charset="0"/>
            </a:endParaRPr>
          </a:p>
        </p:txBody>
      </p:sp>
      <p:sp>
        <p:nvSpPr>
          <p:cNvPr id="9" name="Footer Placeholder 4">
            <a:extLst>
              <a:ext uri="{FF2B5EF4-FFF2-40B4-BE49-F238E27FC236}">
                <a16:creationId xmlns:a16="http://schemas.microsoft.com/office/drawing/2014/main" id="{821B3999-0071-0346-A1DB-025C367CEE69}"/>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Towards falsifiable interpretability research – Ari </a:t>
            </a:r>
            <a:r>
              <a:rPr lang="en-GB" dirty="0" err="1"/>
              <a:t>Morcos</a:t>
            </a:r>
            <a:r>
              <a:rPr lang="en-GB" dirty="0"/>
              <a:t> </a:t>
            </a:r>
            <a:endParaRPr lang="en-GB" dirty="0">
              <a:latin typeface="Optimistic Text" panose="020B0503020203020204" pitchFamily="34" charset="0"/>
            </a:endParaRPr>
          </a:p>
        </p:txBody>
      </p:sp>
    </p:spTree>
    <p:extLst>
      <p:ext uri="{BB962C8B-B14F-4D97-AF65-F5344CB8AC3E}">
        <p14:creationId xmlns:p14="http://schemas.microsoft.com/office/powerpoint/2010/main" val="2007015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chedul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4652254-64B6-44A5-A59C-3FCA927BA25D}"/>
              </a:ext>
            </a:extLst>
          </p:cNvPr>
          <p:cNvSpPr>
            <a:spLocks noGrp="1"/>
          </p:cNvSpPr>
          <p:nvPr>
            <p:ph type="sldNum" sz="quarter" idx="12"/>
          </p:nvPr>
        </p:nvSpPr>
        <p:spPr/>
        <p:txBody>
          <a:bodyPr/>
          <a:lstStyle/>
          <a:p>
            <a:fld id="{DD530D5B-EC5A-4BBF-B601-BD523C3111CE}" type="slidenum">
              <a:rPr lang="en-GB" smtClean="0"/>
              <a:pPr/>
              <a:t>‹#›</a:t>
            </a:fld>
            <a:endParaRPr lang="en-GB" dirty="0"/>
          </a:p>
        </p:txBody>
      </p:sp>
      <p:sp>
        <p:nvSpPr>
          <p:cNvPr id="11" name="Text Placeholder 10">
            <a:extLst>
              <a:ext uri="{FF2B5EF4-FFF2-40B4-BE49-F238E27FC236}">
                <a16:creationId xmlns:a16="http://schemas.microsoft.com/office/drawing/2014/main" id="{8AF0C55C-79E1-44C1-A991-2B449455FF6E}"/>
              </a:ext>
            </a:extLst>
          </p:cNvPr>
          <p:cNvSpPr>
            <a:spLocks noGrp="1"/>
          </p:cNvSpPr>
          <p:nvPr>
            <p:ph type="body" sz="quarter" idx="13"/>
          </p:nvPr>
        </p:nvSpPr>
        <p:spPr>
          <a:xfrm>
            <a:off x="4310064" y="1069848"/>
            <a:ext cx="3200400" cy="914400"/>
          </a:xfrm>
          <a:prstGeom prst="rect">
            <a:avLst/>
          </a:prstGeom>
        </p:spPr>
        <p:txBody>
          <a:bodyPr>
            <a:normAutofit/>
          </a:bodyPr>
          <a:lstStyle>
            <a:lvl1pPr marL="0" indent="0">
              <a:spcBef>
                <a:spcPts val="0"/>
              </a:spcBef>
              <a:buFont typeface="+mj-lt"/>
              <a:buNone/>
              <a:defRPr sz="1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1D406E46-4F26-6749-8E92-93FBF52B8AA1}"/>
              </a:ext>
            </a:extLst>
          </p:cNvPr>
          <p:cNvSpPr>
            <a:spLocks noGrp="1"/>
          </p:cNvSpPr>
          <p:nvPr>
            <p:ph type="title" hasCustomPrompt="1"/>
          </p:nvPr>
        </p:nvSpPr>
        <p:spPr>
          <a:xfrm>
            <a:off x="582613" y="1073150"/>
            <a:ext cx="1828800" cy="457200"/>
          </a:xfrm>
        </p:spPr>
        <p:txBody>
          <a:bodyPr/>
          <a:lstStyle/>
          <a:p>
            <a:r>
              <a:rPr lang="en-US" dirty="0"/>
              <a:t>Schedule</a:t>
            </a:r>
          </a:p>
        </p:txBody>
      </p:sp>
      <p:sp>
        <p:nvSpPr>
          <p:cNvPr id="8" name="Text Placeholder 10">
            <a:extLst>
              <a:ext uri="{FF2B5EF4-FFF2-40B4-BE49-F238E27FC236}">
                <a16:creationId xmlns:a16="http://schemas.microsoft.com/office/drawing/2014/main" id="{478CFA92-3223-DE45-B1E4-D4622236D0BC}"/>
              </a:ext>
            </a:extLst>
          </p:cNvPr>
          <p:cNvSpPr>
            <a:spLocks noGrp="1"/>
          </p:cNvSpPr>
          <p:nvPr>
            <p:ph type="body" sz="quarter" idx="14"/>
          </p:nvPr>
        </p:nvSpPr>
        <p:spPr>
          <a:xfrm>
            <a:off x="4310064" y="2280214"/>
            <a:ext cx="3200400" cy="914400"/>
          </a:xfrm>
          <a:prstGeom prst="rect">
            <a:avLst/>
          </a:prstGeom>
        </p:spPr>
        <p:txBody>
          <a:bodyPr>
            <a:normAutofit/>
          </a:bodyPr>
          <a:lstStyle>
            <a:lvl1pPr marL="0" indent="0">
              <a:spcBef>
                <a:spcPts val="0"/>
              </a:spcBef>
              <a:buFont typeface="+mj-lt"/>
              <a:buNone/>
              <a:defRPr sz="1800">
                <a:solidFill>
                  <a:schemeClr val="tx2"/>
                </a:solidFill>
              </a:defRPr>
            </a:lvl1pPr>
          </a:lstStyle>
          <a:p>
            <a:pPr lvl="0"/>
            <a:r>
              <a:rPr lang="en-US"/>
              <a:t>Click to edit Master text styles</a:t>
            </a:r>
          </a:p>
        </p:txBody>
      </p:sp>
      <p:sp>
        <p:nvSpPr>
          <p:cNvPr id="10" name="Text Placeholder 10">
            <a:extLst>
              <a:ext uri="{FF2B5EF4-FFF2-40B4-BE49-F238E27FC236}">
                <a16:creationId xmlns:a16="http://schemas.microsoft.com/office/drawing/2014/main" id="{5C1D2F3B-9A93-FF4D-B0C7-90F92BA8D3B3}"/>
              </a:ext>
            </a:extLst>
          </p:cNvPr>
          <p:cNvSpPr>
            <a:spLocks noGrp="1"/>
          </p:cNvSpPr>
          <p:nvPr>
            <p:ph type="body" sz="quarter" idx="15"/>
          </p:nvPr>
        </p:nvSpPr>
        <p:spPr>
          <a:xfrm>
            <a:off x="4310064" y="3490580"/>
            <a:ext cx="3200400" cy="914400"/>
          </a:xfrm>
          <a:prstGeom prst="rect">
            <a:avLst/>
          </a:prstGeom>
        </p:spPr>
        <p:txBody>
          <a:bodyPr>
            <a:normAutofit/>
          </a:bodyPr>
          <a:lstStyle>
            <a:lvl1pPr marL="0" indent="0">
              <a:spcBef>
                <a:spcPts val="0"/>
              </a:spcBef>
              <a:buFont typeface="+mj-lt"/>
              <a:buNone/>
              <a:defRPr sz="1800">
                <a:solidFill>
                  <a:schemeClr val="tx2"/>
                </a:solidFill>
              </a:defRPr>
            </a:lvl1pPr>
          </a:lstStyle>
          <a:p>
            <a:pPr lvl="0"/>
            <a:r>
              <a:rPr lang="en-US"/>
              <a:t>Click to edit Master text styles</a:t>
            </a:r>
          </a:p>
        </p:txBody>
      </p:sp>
      <p:sp>
        <p:nvSpPr>
          <p:cNvPr id="12" name="Text Placeholder 10">
            <a:extLst>
              <a:ext uri="{FF2B5EF4-FFF2-40B4-BE49-F238E27FC236}">
                <a16:creationId xmlns:a16="http://schemas.microsoft.com/office/drawing/2014/main" id="{16575657-C19A-394B-A129-7061B66D3D5A}"/>
              </a:ext>
            </a:extLst>
          </p:cNvPr>
          <p:cNvSpPr>
            <a:spLocks noGrp="1"/>
          </p:cNvSpPr>
          <p:nvPr>
            <p:ph type="body" sz="quarter" idx="16"/>
          </p:nvPr>
        </p:nvSpPr>
        <p:spPr>
          <a:xfrm>
            <a:off x="8229600" y="1069848"/>
            <a:ext cx="3200400" cy="914400"/>
          </a:xfrm>
          <a:prstGeom prst="rect">
            <a:avLst/>
          </a:prstGeom>
        </p:spPr>
        <p:txBody>
          <a:bodyPr>
            <a:normAutofit/>
          </a:bodyPr>
          <a:lstStyle>
            <a:lvl1pPr marL="0" indent="0">
              <a:spcBef>
                <a:spcPts val="0"/>
              </a:spcBef>
              <a:buFont typeface="+mj-lt"/>
              <a:buNone/>
              <a:defRPr sz="1800">
                <a:solidFill>
                  <a:schemeClr val="tx2"/>
                </a:solidFill>
              </a:defRPr>
            </a:lvl1pPr>
          </a:lstStyle>
          <a:p>
            <a:pPr lvl="0"/>
            <a:r>
              <a:rPr lang="en-US"/>
              <a:t>Click to edit Master text styles</a:t>
            </a:r>
          </a:p>
        </p:txBody>
      </p:sp>
      <p:sp>
        <p:nvSpPr>
          <p:cNvPr id="13" name="Text Placeholder 10">
            <a:extLst>
              <a:ext uri="{FF2B5EF4-FFF2-40B4-BE49-F238E27FC236}">
                <a16:creationId xmlns:a16="http://schemas.microsoft.com/office/drawing/2014/main" id="{175DEA6F-1660-6D40-82B7-5A22B7B0DD4D}"/>
              </a:ext>
            </a:extLst>
          </p:cNvPr>
          <p:cNvSpPr>
            <a:spLocks noGrp="1"/>
          </p:cNvSpPr>
          <p:nvPr>
            <p:ph type="body" sz="quarter" idx="17"/>
          </p:nvPr>
        </p:nvSpPr>
        <p:spPr>
          <a:xfrm>
            <a:off x="8229600" y="2280214"/>
            <a:ext cx="3200400" cy="914400"/>
          </a:xfrm>
          <a:prstGeom prst="rect">
            <a:avLst/>
          </a:prstGeom>
        </p:spPr>
        <p:txBody>
          <a:bodyPr>
            <a:normAutofit/>
          </a:bodyPr>
          <a:lstStyle>
            <a:lvl1pPr marL="0" indent="0">
              <a:spcBef>
                <a:spcPts val="0"/>
              </a:spcBef>
              <a:buFont typeface="+mj-lt"/>
              <a:buNone/>
              <a:defRPr sz="1800">
                <a:solidFill>
                  <a:schemeClr val="tx2"/>
                </a:solidFill>
              </a:defRPr>
            </a:lvl1pPr>
          </a:lstStyle>
          <a:p>
            <a:pPr lvl="0"/>
            <a:r>
              <a:rPr lang="en-US"/>
              <a:t>Click to edit Master text styles</a:t>
            </a:r>
          </a:p>
        </p:txBody>
      </p:sp>
      <p:sp>
        <p:nvSpPr>
          <p:cNvPr id="14" name="Text Placeholder 10">
            <a:extLst>
              <a:ext uri="{FF2B5EF4-FFF2-40B4-BE49-F238E27FC236}">
                <a16:creationId xmlns:a16="http://schemas.microsoft.com/office/drawing/2014/main" id="{89BDBEA5-CFC0-9746-8532-995D267D8EC2}"/>
              </a:ext>
            </a:extLst>
          </p:cNvPr>
          <p:cNvSpPr>
            <a:spLocks noGrp="1"/>
          </p:cNvSpPr>
          <p:nvPr>
            <p:ph type="body" sz="quarter" idx="18"/>
          </p:nvPr>
        </p:nvSpPr>
        <p:spPr>
          <a:xfrm>
            <a:off x="8229600" y="3490580"/>
            <a:ext cx="3200400" cy="914400"/>
          </a:xfrm>
          <a:prstGeom prst="rect">
            <a:avLst/>
          </a:prstGeom>
        </p:spPr>
        <p:txBody>
          <a:bodyPr>
            <a:normAutofit/>
          </a:bodyPr>
          <a:lstStyle>
            <a:lvl1pPr marL="0" indent="0">
              <a:spcBef>
                <a:spcPts val="0"/>
              </a:spcBef>
              <a:buFont typeface="+mj-lt"/>
              <a:buNone/>
              <a:defRPr sz="1800">
                <a:solidFill>
                  <a:schemeClr val="tx2"/>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2FB67F6-113F-EF4C-B63F-A3E96A68E3EF}"/>
              </a:ext>
            </a:extLst>
          </p:cNvPr>
          <p:cNvSpPr>
            <a:spLocks noGrp="1"/>
          </p:cNvSpPr>
          <p:nvPr>
            <p:ph type="body" sz="quarter" idx="19"/>
          </p:nvPr>
        </p:nvSpPr>
        <p:spPr>
          <a:xfrm>
            <a:off x="4310064" y="4700945"/>
            <a:ext cx="3200400" cy="914400"/>
          </a:xfrm>
          <a:prstGeom prst="rect">
            <a:avLst/>
          </a:prstGeom>
        </p:spPr>
        <p:txBody>
          <a:bodyPr>
            <a:normAutofit/>
          </a:bodyPr>
          <a:lstStyle>
            <a:lvl1pPr marL="0" indent="0">
              <a:spcBef>
                <a:spcPts val="0"/>
              </a:spcBef>
              <a:buFont typeface="+mj-lt"/>
              <a:buNone/>
              <a:defRPr sz="1800">
                <a:solidFill>
                  <a:schemeClr val="tx2"/>
                </a:solidFill>
              </a:defRPr>
            </a:lvl1pPr>
          </a:lstStyle>
          <a:p>
            <a:pPr lvl="0"/>
            <a:r>
              <a:rPr lang="en-US"/>
              <a:t>Click to edit Master text styles</a:t>
            </a:r>
          </a:p>
        </p:txBody>
      </p:sp>
      <p:sp>
        <p:nvSpPr>
          <p:cNvPr id="16" name="Text Placeholder 10">
            <a:extLst>
              <a:ext uri="{FF2B5EF4-FFF2-40B4-BE49-F238E27FC236}">
                <a16:creationId xmlns:a16="http://schemas.microsoft.com/office/drawing/2014/main" id="{4DF5F027-ABB8-1E4F-824A-8194CB53ADFF}"/>
              </a:ext>
            </a:extLst>
          </p:cNvPr>
          <p:cNvSpPr>
            <a:spLocks noGrp="1"/>
          </p:cNvSpPr>
          <p:nvPr>
            <p:ph type="body" sz="quarter" idx="20"/>
          </p:nvPr>
        </p:nvSpPr>
        <p:spPr>
          <a:xfrm>
            <a:off x="8229600" y="4700945"/>
            <a:ext cx="3200400" cy="914400"/>
          </a:xfrm>
          <a:prstGeom prst="rect">
            <a:avLst/>
          </a:prstGeom>
        </p:spPr>
        <p:txBody>
          <a:bodyPr>
            <a:normAutofit/>
          </a:bodyPr>
          <a:lstStyle>
            <a:lvl1pPr marL="0" indent="0">
              <a:spcBef>
                <a:spcPts val="0"/>
              </a:spcBef>
              <a:buFont typeface="+mj-lt"/>
              <a:buNone/>
              <a:defRPr sz="1800">
                <a:solidFill>
                  <a:schemeClr val="tx2"/>
                </a:solidFill>
              </a:defRPr>
            </a:lvl1pPr>
          </a:lstStyle>
          <a:p>
            <a:pPr lvl="0"/>
            <a:r>
              <a:rPr lang="en-US"/>
              <a:t>Click to edit Master text styles</a:t>
            </a:r>
          </a:p>
        </p:txBody>
      </p:sp>
      <p:sp>
        <p:nvSpPr>
          <p:cNvPr id="19" name="Date Placeholder 3">
            <a:extLst>
              <a:ext uri="{FF2B5EF4-FFF2-40B4-BE49-F238E27FC236}">
                <a16:creationId xmlns:a16="http://schemas.microsoft.com/office/drawing/2014/main" id="{48F47734-613B-244F-B8B4-1248AD32FED7}"/>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June 20, 2021</a:t>
            </a:r>
            <a:endParaRPr lang="en-GB" dirty="0">
              <a:latin typeface="Optimistic Text" panose="020B0503020203020204" pitchFamily="34" charset="0"/>
            </a:endParaRPr>
          </a:p>
        </p:txBody>
      </p:sp>
      <p:sp>
        <p:nvSpPr>
          <p:cNvPr id="20" name="Footer Placeholder 4">
            <a:extLst>
              <a:ext uri="{FF2B5EF4-FFF2-40B4-BE49-F238E27FC236}">
                <a16:creationId xmlns:a16="http://schemas.microsoft.com/office/drawing/2014/main" id="{1DE4E3AE-1A9A-CF48-A537-6A7553E2B76C}"/>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Towards falsifiable interpretability research – Ari </a:t>
            </a:r>
            <a:r>
              <a:rPr lang="en-GB" dirty="0" err="1"/>
              <a:t>Morcos</a:t>
            </a:r>
            <a:r>
              <a:rPr lang="en-GB" dirty="0"/>
              <a:t> </a:t>
            </a:r>
            <a:endParaRPr lang="en-GB" dirty="0">
              <a:latin typeface="Optimistic Text" panose="020B0503020203020204" pitchFamily="34" charset="0"/>
            </a:endParaRPr>
          </a:p>
        </p:txBody>
      </p:sp>
    </p:spTree>
    <p:extLst>
      <p:ext uri="{BB962C8B-B14F-4D97-AF65-F5344CB8AC3E}">
        <p14:creationId xmlns:p14="http://schemas.microsoft.com/office/powerpoint/2010/main" val="3282528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Cop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C572C-B0D8-4154-9217-5BEE27EDF098}"/>
              </a:ext>
            </a:extLst>
          </p:cNvPr>
          <p:cNvSpPr>
            <a:spLocks noGrp="1"/>
          </p:cNvSpPr>
          <p:nvPr>
            <p:ph type="title"/>
          </p:nvPr>
        </p:nvSpPr>
        <p:spPr>
          <a:xfrm>
            <a:off x="582613" y="900000"/>
            <a:ext cx="11026775" cy="5310188"/>
          </a:xfrm>
        </p:spPr>
        <p:txBody>
          <a:bodyPr>
            <a:noAutofit/>
          </a:bodyPr>
          <a:lstStyle>
            <a:lvl1pPr>
              <a:lnSpc>
                <a:spcPct val="110000"/>
              </a:lnSpc>
              <a:defRPr sz="4000" b="0">
                <a:solidFill>
                  <a:schemeClr val="tx2"/>
                </a:solidFill>
                <a:latin typeface="+mn-lt"/>
              </a:defRPr>
            </a:lvl1pPr>
          </a:lstStyle>
          <a:p>
            <a:r>
              <a:rPr lang="en-US"/>
              <a:t>Click to edit Master title style</a:t>
            </a:r>
            <a:endParaRPr lang="en-GB" dirty="0"/>
          </a:p>
        </p:txBody>
      </p:sp>
      <p:sp>
        <p:nvSpPr>
          <p:cNvPr id="5" name="Slide Number Placeholder 4">
            <a:extLst>
              <a:ext uri="{FF2B5EF4-FFF2-40B4-BE49-F238E27FC236}">
                <a16:creationId xmlns:a16="http://schemas.microsoft.com/office/drawing/2014/main" id="{4B0784E1-469B-49DA-A44F-ADE07412D731}"/>
              </a:ext>
            </a:extLst>
          </p:cNvPr>
          <p:cNvSpPr>
            <a:spLocks noGrp="1"/>
          </p:cNvSpPr>
          <p:nvPr>
            <p:ph type="sldNum" sz="quarter" idx="12"/>
          </p:nvPr>
        </p:nvSpPr>
        <p:spPr/>
        <p:txBody>
          <a:bodyPr/>
          <a:lstStyle/>
          <a:p>
            <a:fld id="{DD530D5B-EC5A-4BBF-B601-BD523C3111CE}" type="slidenum">
              <a:rPr lang="en-GB" smtClean="0"/>
              <a:pPr/>
              <a:t>‹#›</a:t>
            </a:fld>
            <a:endParaRPr lang="en-GB" dirty="0"/>
          </a:p>
        </p:txBody>
      </p:sp>
      <p:sp>
        <p:nvSpPr>
          <p:cNvPr id="10" name="Text Placeholder 8">
            <a:extLst>
              <a:ext uri="{FF2B5EF4-FFF2-40B4-BE49-F238E27FC236}">
                <a16:creationId xmlns:a16="http://schemas.microsoft.com/office/drawing/2014/main" id="{FF347915-1F13-42CD-A884-3C024D0F34A8}"/>
              </a:ext>
            </a:extLst>
          </p:cNvPr>
          <p:cNvSpPr>
            <a:spLocks noGrp="1"/>
          </p:cNvSpPr>
          <p:nvPr>
            <p:ph type="body" sz="quarter" idx="13" hasCustomPrompt="1"/>
          </p:nvPr>
        </p:nvSpPr>
        <p:spPr>
          <a:xfrm>
            <a:off x="582613" y="542215"/>
            <a:ext cx="5440362" cy="180000"/>
          </a:xfrm>
          <a:prstGeom prst="rect">
            <a:avLst/>
          </a:prstGeom>
        </p:spPr>
        <p:txBody>
          <a:bodyPr>
            <a:noAutofit/>
          </a:bodyPr>
          <a:lstStyle>
            <a:lvl1pPr>
              <a:defRPr sz="1200"/>
            </a:lvl1pPr>
          </a:lstStyle>
          <a:p>
            <a:pPr lvl="0"/>
            <a:r>
              <a:rPr lang="en-US" dirty="0"/>
              <a:t>Section title</a:t>
            </a:r>
          </a:p>
        </p:txBody>
      </p:sp>
      <p:sp>
        <p:nvSpPr>
          <p:cNvPr id="7" name="Date Placeholder 3">
            <a:extLst>
              <a:ext uri="{FF2B5EF4-FFF2-40B4-BE49-F238E27FC236}">
                <a16:creationId xmlns:a16="http://schemas.microsoft.com/office/drawing/2014/main" id="{D391F38F-C61C-9F4C-A032-F8AC659BA990}"/>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June 20, 2021</a:t>
            </a:r>
            <a:endParaRPr lang="en-GB" dirty="0">
              <a:latin typeface="Optimistic Text" panose="020B0503020203020204" pitchFamily="34" charset="0"/>
            </a:endParaRPr>
          </a:p>
        </p:txBody>
      </p:sp>
      <p:sp>
        <p:nvSpPr>
          <p:cNvPr id="9" name="Footer Placeholder 4">
            <a:extLst>
              <a:ext uri="{FF2B5EF4-FFF2-40B4-BE49-F238E27FC236}">
                <a16:creationId xmlns:a16="http://schemas.microsoft.com/office/drawing/2014/main" id="{33501E9D-D5CE-BC45-B3BB-CE299959E023}"/>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Towards falsifiable interpretability research – Ari </a:t>
            </a:r>
            <a:r>
              <a:rPr lang="en-GB" dirty="0" err="1"/>
              <a:t>Morcos</a:t>
            </a:r>
            <a:r>
              <a:rPr lang="en-GB" dirty="0"/>
              <a:t> </a:t>
            </a:r>
            <a:endParaRPr lang="en-GB" dirty="0">
              <a:latin typeface="Optimistic Text" panose="020B0503020203020204" pitchFamily="34" charset="0"/>
            </a:endParaRPr>
          </a:p>
        </p:txBody>
      </p:sp>
    </p:spTree>
    <p:extLst>
      <p:ext uri="{BB962C8B-B14F-4D97-AF65-F5344CB8AC3E}">
        <p14:creationId xmlns:p14="http://schemas.microsoft.com/office/powerpoint/2010/main" val="394487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358CC2-4458-4352-B2AD-91FE43F5710B}"/>
              </a:ext>
            </a:extLst>
          </p:cNvPr>
          <p:cNvSpPr>
            <a:spLocks noGrp="1"/>
          </p:cNvSpPr>
          <p:nvPr>
            <p:ph idx="1"/>
          </p:nvPr>
        </p:nvSpPr>
        <p:spPr>
          <a:xfrm>
            <a:off x="582612" y="1461911"/>
            <a:ext cx="11026775" cy="3532295"/>
          </a:xfrm>
          <a:prstGeom prst="rect">
            <a:avLst/>
          </a:prstGeom>
        </p:spPr>
        <p:txBody>
          <a:bodyPr>
            <a:noAutofit/>
          </a:bodyPr>
          <a:lstStyle>
            <a:lvl1pPr marL="0" indent="0">
              <a:buFont typeface="Arial" panose="020B0604020202020204" pitchFamily="34" charset="0"/>
              <a:buNone/>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6A8B30AC-4E7E-4D22-8316-E066AD124A5B}"/>
              </a:ext>
            </a:extLst>
          </p:cNvPr>
          <p:cNvSpPr>
            <a:spLocks noGrp="1"/>
          </p:cNvSpPr>
          <p:nvPr>
            <p:ph type="sldNum" sz="quarter" idx="12"/>
          </p:nvPr>
        </p:nvSpPr>
        <p:spPr/>
        <p:txBody>
          <a:bodyPr/>
          <a:lstStyle/>
          <a:p>
            <a:fld id="{DD530D5B-EC5A-4BBF-B601-BD523C3111CE}" type="slidenum">
              <a:rPr lang="en-GB" smtClean="0"/>
              <a:t>‹#›</a:t>
            </a:fld>
            <a:endParaRPr lang="en-GB" dirty="0"/>
          </a:p>
        </p:txBody>
      </p:sp>
      <p:sp>
        <p:nvSpPr>
          <p:cNvPr id="7" name="Title Placeholder 1">
            <a:extLst>
              <a:ext uri="{FF2B5EF4-FFF2-40B4-BE49-F238E27FC236}">
                <a16:creationId xmlns:a16="http://schemas.microsoft.com/office/drawing/2014/main" id="{03C3B155-25CA-4EF5-899C-6E9DC7FF6A20}"/>
              </a:ext>
            </a:extLst>
          </p:cNvPr>
          <p:cNvSpPr>
            <a:spLocks noGrp="1"/>
          </p:cNvSpPr>
          <p:nvPr>
            <p:ph type="title"/>
          </p:nvPr>
        </p:nvSpPr>
        <p:spPr>
          <a:xfrm>
            <a:off x="582613" y="367115"/>
            <a:ext cx="11026775" cy="954156"/>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13" name="Date Placeholder 3">
            <a:extLst>
              <a:ext uri="{FF2B5EF4-FFF2-40B4-BE49-F238E27FC236}">
                <a16:creationId xmlns:a16="http://schemas.microsoft.com/office/drawing/2014/main" id="{11E74344-2828-3B40-BA0C-8851B0BE182A}"/>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June 20, 2021</a:t>
            </a:r>
            <a:endParaRPr lang="en-GB" dirty="0">
              <a:latin typeface="Optimistic Text" panose="020B0503020203020204" pitchFamily="34" charset="0"/>
            </a:endParaRPr>
          </a:p>
        </p:txBody>
      </p:sp>
      <p:sp>
        <p:nvSpPr>
          <p:cNvPr id="14" name="Footer Placeholder 4">
            <a:extLst>
              <a:ext uri="{FF2B5EF4-FFF2-40B4-BE49-F238E27FC236}">
                <a16:creationId xmlns:a16="http://schemas.microsoft.com/office/drawing/2014/main" id="{F19AA1AC-D25A-3E42-BDCC-C9BA33A8A51C}"/>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Towards falsifiable interpretability research – Ari </a:t>
            </a:r>
            <a:r>
              <a:rPr lang="en-GB" dirty="0" err="1"/>
              <a:t>Morcos</a:t>
            </a:r>
            <a:r>
              <a:rPr lang="en-GB" dirty="0"/>
              <a:t> </a:t>
            </a:r>
            <a:endParaRPr lang="en-GB" dirty="0">
              <a:latin typeface="Optimistic Text" panose="020B0503020203020204" pitchFamily="34" charset="0"/>
            </a:endParaRPr>
          </a:p>
        </p:txBody>
      </p:sp>
    </p:spTree>
    <p:extLst>
      <p:ext uri="{BB962C8B-B14F-4D97-AF65-F5344CB8AC3E}">
        <p14:creationId xmlns:p14="http://schemas.microsoft.com/office/powerpoint/2010/main" val="1765574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and Small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358CC2-4458-4352-B2AD-91FE43F5710B}"/>
              </a:ext>
            </a:extLst>
          </p:cNvPr>
          <p:cNvSpPr>
            <a:spLocks noGrp="1"/>
          </p:cNvSpPr>
          <p:nvPr>
            <p:ph idx="1"/>
          </p:nvPr>
        </p:nvSpPr>
        <p:spPr>
          <a:xfrm>
            <a:off x="582612" y="835378"/>
            <a:ext cx="11026775" cy="4158828"/>
          </a:xfrm>
          <a:prstGeom prst="rect">
            <a:avLst/>
          </a:prstGeom>
        </p:spPr>
        <p:txBody>
          <a:bodyPr>
            <a:noAutofit/>
          </a:bodyPr>
          <a:lstStyle>
            <a:lvl1pPr>
              <a:spcBef>
                <a:spcPts val="0"/>
              </a:spcBef>
              <a:defRPr sz="1800"/>
            </a:lvl1pPr>
            <a:lvl2pPr marL="457200" marR="0" indent="-2286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6A8B30AC-4E7E-4D22-8316-E066AD124A5B}"/>
              </a:ext>
            </a:extLst>
          </p:cNvPr>
          <p:cNvSpPr>
            <a:spLocks noGrp="1"/>
          </p:cNvSpPr>
          <p:nvPr>
            <p:ph type="sldNum" sz="quarter" idx="12"/>
          </p:nvPr>
        </p:nvSpPr>
        <p:spPr/>
        <p:txBody>
          <a:bodyPr/>
          <a:lstStyle/>
          <a:p>
            <a:fld id="{DD530D5B-EC5A-4BBF-B601-BD523C3111CE}" type="slidenum">
              <a:rPr lang="en-GB" smtClean="0"/>
              <a:t>‹#›</a:t>
            </a:fld>
            <a:endParaRPr lang="en-GB" dirty="0"/>
          </a:p>
        </p:txBody>
      </p:sp>
      <p:sp>
        <p:nvSpPr>
          <p:cNvPr id="8" name="Date Placeholder 3">
            <a:extLst>
              <a:ext uri="{FF2B5EF4-FFF2-40B4-BE49-F238E27FC236}">
                <a16:creationId xmlns:a16="http://schemas.microsoft.com/office/drawing/2014/main" id="{E4671805-D97D-1246-8F44-7C2C5EEE9626}"/>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June 20, 2021</a:t>
            </a:r>
            <a:endParaRPr lang="en-GB" dirty="0">
              <a:latin typeface="Optimistic Text" panose="020B0503020203020204" pitchFamily="34" charset="0"/>
            </a:endParaRPr>
          </a:p>
        </p:txBody>
      </p:sp>
      <p:sp>
        <p:nvSpPr>
          <p:cNvPr id="10" name="Footer Placeholder 4">
            <a:extLst>
              <a:ext uri="{FF2B5EF4-FFF2-40B4-BE49-F238E27FC236}">
                <a16:creationId xmlns:a16="http://schemas.microsoft.com/office/drawing/2014/main" id="{4921A92E-B906-8944-8662-D1DD605C78B3}"/>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Towards falsifiable interpretability research – Ari </a:t>
            </a:r>
            <a:r>
              <a:rPr lang="en-GB" dirty="0" err="1"/>
              <a:t>Morcos</a:t>
            </a:r>
            <a:r>
              <a:rPr lang="en-GB" dirty="0"/>
              <a:t> </a:t>
            </a:r>
            <a:endParaRPr lang="en-GB" dirty="0">
              <a:latin typeface="Optimistic Text" panose="020B0503020203020204" pitchFamily="34" charset="0"/>
            </a:endParaRPr>
          </a:p>
        </p:txBody>
      </p:sp>
      <p:sp>
        <p:nvSpPr>
          <p:cNvPr id="13" name="Title Placeholder 1">
            <a:extLst>
              <a:ext uri="{FF2B5EF4-FFF2-40B4-BE49-F238E27FC236}">
                <a16:creationId xmlns:a16="http://schemas.microsoft.com/office/drawing/2014/main" id="{E12E7FAA-F101-DC46-86C8-FA4773F1D272}"/>
              </a:ext>
            </a:extLst>
          </p:cNvPr>
          <p:cNvSpPr txBox="1">
            <a:spLocks/>
          </p:cNvSpPr>
          <p:nvPr userDrawn="1"/>
        </p:nvSpPr>
        <p:spPr>
          <a:xfrm>
            <a:off x="582613" y="367115"/>
            <a:ext cx="11026775" cy="954156"/>
          </a:xfrm>
          <a:prstGeom prst="rect">
            <a:avLst/>
          </a:prstGeom>
        </p:spPr>
        <p:txBody>
          <a:bodyPr vert="horz" lIns="0" tIns="0" rIns="0" bIns="0" rtlCol="0" anchor="t" anchorCtr="0">
            <a:noAutofit/>
          </a:bodyPr>
          <a:lstStyle>
            <a:lvl1pPr algn="l" defTabSz="914400" rtl="0" eaLnBrk="1" latinLnBrk="0" hangingPunct="1">
              <a:lnSpc>
                <a:spcPct val="110000"/>
              </a:lnSpc>
              <a:spcBef>
                <a:spcPct val="0"/>
              </a:spcBef>
              <a:buNone/>
              <a:defRPr sz="2400" b="0" i="0" kern="1200" spc="50" baseline="0">
                <a:solidFill>
                  <a:schemeClr val="tx2"/>
                </a:solidFill>
                <a:latin typeface="Optimistic Display" panose="020B0603020203020204" pitchFamily="34" charset="0"/>
                <a:ea typeface="+mj-ea"/>
                <a:cs typeface="+mj-cs"/>
              </a:defRPr>
            </a:lvl1pPr>
          </a:lstStyle>
          <a:p>
            <a:r>
              <a:rPr lang="en-US"/>
              <a:t>Click to edit Master title style</a:t>
            </a:r>
            <a:endParaRPr lang="en-GB" dirty="0"/>
          </a:p>
        </p:txBody>
      </p:sp>
    </p:spTree>
    <p:extLst>
      <p:ext uri="{BB962C8B-B14F-4D97-AF65-F5344CB8AC3E}">
        <p14:creationId xmlns:p14="http://schemas.microsoft.com/office/powerpoint/2010/main" val="11642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Image R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3CA3D3-4DF1-4636-98FA-0C4412DBA76E}"/>
              </a:ext>
            </a:extLst>
          </p:cNvPr>
          <p:cNvSpPr>
            <a:spLocks noGrp="1"/>
          </p:cNvSpPr>
          <p:nvPr>
            <p:ph type="pic" sz="quarter" idx="14"/>
          </p:nvPr>
        </p:nvSpPr>
        <p:spPr>
          <a:xfrm>
            <a:off x="6096000" y="-1"/>
            <a:ext cx="6096000" cy="6858000"/>
          </a:xfrm>
          <a:prstGeom prst="rect">
            <a:avLst/>
          </a:prstGeom>
          <a:solidFill>
            <a:srgbClr val="E1E4E5"/>
          </a:solidFill>
        </p:spPr>
        <p:txBody>
          <a:bodyPr anchor="ctr" anchorCtr="0">
            <a:noAutofit/>
          </a:bodyPr>
          <a:lstStyle>
            <a:lvl1pPr algn="ctr">
              <a:defRPr sz="1600"/>
            </a:lvl1pPr>
          </a:lstStyle>
          <a:p>
            <a:r>
              <a:rPr lang="en-US"/>
              <a:t>Click icon to add picture</a:t>
            </a:r>
            <a:endParaRPr lang="en-GB" dirty="0"/>
          </a:p>
        </p:txBody>
      </p:sp>
      <p:sp>
        <p:nvSpPr>
          <p:cNvPr id="3" name="Content Placeholder 2">
            <a:extLst>
              <a:ext uri="{FF2B5EF4-FFF2-40B4-BE49-F238E27FC236}">
                <a16:creationId xmlns:a16="http://schemas.microsoft.com/office/drawing/2014/main" id="{2A358CC2-4458-4352-B2AD-91FE43F5710B}"/>
              </a:ext>
            </a:extLst>
          </p:cNvPr>
          <p:cNvSpPr>
            <a:spLocks noGrp="1"/>
          </p:cNvSpPr>
          <p:nvPr>
            <p:ph idx="1"/>
          </p:nvPr>
        </p:nvSpPr>
        <p:spPr>
          <a:xfrm>
            <a:off x="582613" y="2166730"/>
            <a:ext cx="4937760" cy="4115008"/>
          </a:xfrm>
          <a:prstGeom prst="rect">
            <a:avLst/>
          </a:prstGeom>
        </p:spPr>
        <p:txBody>
          <a:bodyPr>
            <a:noAutofit/>
          </a:bodyPr>
          <a:lstStyle>
            <a:lvl1pPr>
              <a:spcBef>
                <a:spcPts val="0"/>
              </a:spcBef>
              <a:defRPr sz="1800"/>
            </a:lvl1pPr>
            <a:lvl2pPr marL="457200" marR="0" indent="-22860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sz="1800"/>
            </a:lvl2pPr>
            <a:lvl3pPr>
              <a:spcBef>
                <a:spcPts val="0"/>
              </a:spcBef>
              <a:defRPr sz="1800"/>
            </a:lvl3pPr>
            <a:lvl4pPr>
              <a:spcBef>
                <a:spcPts val="0"/>
              </a:spcBef>
              <a:defRPr sz="1800"/>
            </a:lvl4pPr>
            <a:lvl5pPr>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6A8B30AC-4E7E-4D22-8316-E066AD124A5B}"/>
              </a:ext>
            </a:extLst>
          </p:cNvPr>
          <p:cNvSpPr>
            <a:spLocks noGrp="1"/>
          </p:cNvSpPr>
          <p:nvPr>
            <p:ph type="sldNum" sz="quarter" idx="12"/>
          </p:nvPr>
        </p:nvSpPr>
        <p:spPr/>
        <p:txBody>
          <a:bodyPr/>
          <a:lstStyle>
            <a:lvl1pPr>
              <a:defRPr>
                <a:solidFill>
                  <a:schemeClr val="bg1"/>
                </a:solidFill>
              </a:defRPr>
            </a:lvl1pPr>
          </a:lstStyle>
          <a:p>
            <a:fld id="{DD530D5B-EC5A-4BBF-B601-BD523C3111CE}" type="slidenum">
              <a:rPr lang="en-GB" smtClean="0"/>
              <a:pPr/>
              <a:t>‹#›</a:t>
            </a:fld>
            <a:endParaRPr lang="en-GB" dirty="0"/>
          </a:p>
        </p:txBody>
      </p:sp>
      <p:sp>
        <p:nvSpPr>
          <p:cNvPr id="7" name="Title Placeholder 1">
            <a:extLst>
              <a:ext uri="{FF2B5EF4-FFF2-40B4-BE49-F238E27FC236}">
                <a16:creationId xmlns:a16="http://schemas.microsoft.com/office/drawing/2014/main" id="{03C3B155-25CA-4EF5-899C-6E9DC7FF6A20}"/>
              </a:ext>
            </a:extLst>
          </p:cNvPr>
          <p:cNvSpPr>
            <a:spLocks noGrp="1"/>
          </p:cNvSpPr>
          <p:nvPr>
            <p:ph type="title"/>
          </p:nvPr>
        </p:nvSpPr>
        <p:spPr>
          <a:xfrm>
            <a:off x="582614" y="1073426"/>
            <a:ext cx="4937760" cy="954156"/>
          </a:xfrm>
          <a:prstGeom prst="rect">
            <a:avLst/>
          </a:prstGeom>
        </p:spPr>
        <p:txBody>
          <a:bodyPr vert="horz" lIns="0" tIns="0" rIns="0" bIns="0" rtlCol="0" anchor="t" anchorCtr="0">
            <a:noAutofit/>
          </a:bodyPr>
          <a:lstStyle>
            <a:lvl1pPr>
              <a:defRPr>
                <a:solidFill>
                  <a:schemeClr val="tx2"/>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BC8DCE7C-5E34-4475-9603-C6BDE67FC265}"/>
              </a:ext>
            </a:extLst>
          </p:cNvPr>
          <p:cNvSpPr>
            <a:spLocks noGrp="1"/>
          </p:cNvSpPr>
          <p:nvPr>
            <p:ph type="body" sz="quarter" idx="13" hasCustomPrompt="1"/>
          </p:nvPr>
        </p:nvSpPr>
        <p:spPr>
          <a:xfrm>
            <a:off x="582613" y="542215"/>
            <a:ext cx="4937760" cy="180000"/>
          </a:xfrm>
          <a:prstGeom prst="rect">
            <a:avLst/>
          </a:prstGeom>
        </p:spPr>
        <p:txBody>
          <a:bodyPr>
            <a:noAutofit/>
          </a:bodyPr>
          <a:lstStyle>
            <a:lvl1pPr>
              <a:defRPr sz="1200">
                <a:solidFill>
                  <a:schemeClr val="tx1"/>
                </a:solidFill>
              </a:defRPr>
            </a:lvl1pPr>
          </a:lstStyle>
          <a:p>
            <a:pPr lvl="0"/>
            <a:r>
              <a:rPr lang="en-US" dirty="0"/>
              <a:t>Section title</a:t>
            </a:r>
          </a:p>
        </p:txBody>
      </p:sp>
      <p:sp>
        <p:nvSpPr>
          <p:cNvPr id="11" name="Date Placeholder 3">
            <a:extLst>
              <a:ext uri="{FF2B5EF4-FFF2-40B4-BE49-F238E27FC236}">
                <a16:creationId xmlns:a16="http://schemas.microsoft.com/office/drawing/2014/main" id="{DABCD6E3-D95B-1243-A51D-0123AA3DD0B5}"/>
              </a:ext>
            </a:extLst>
          </p:cNvPr>
          <p:cNvSpPr>
            <a:spLocks noGrp="1"/>
          </p:cNvSpPr>
          <p:nvPr>
            <p:ph type="dt" sz="half" idx="2"/>
          </p:nvPr>
        </p:nvSpPr>
        <p:spPr>
          <a:xfrm>
            <a:off x="582613" y="6386400"/>
            <a:ext cx="6516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25/10/2019</a:t>
            </a:r>
            <a:endParaRPr lang="en-GB" dirty="0">
              <a:latin typeface="Optimistic Text" panose="020B0503020203020204" pitchFamily="34" charset="0"/>
            </a:endParaRPr>
          </a:p>
        </p:txBody>
      </p:sp>
      <p:sp>
        <p:nvSpPr>
          <p:cNvPr id="12" name="Footer Placeholder 4">
            <a:extLst>
              <a:ext uri="{FF2B5EF4-FFF2-40B4-BE49-F238E27FC236}">
                <a16:creationId xmlns:a16="http://schemas.microsoft.com/office/drawing/2014/main" id="{F52CDAFD-EE07-1042-8B9D-298E51C36C65}"/>
              </a:ext>
            </a:extLst>
          </p:cNvPr>
          <p:cNvSpPr>
            <a:spLocks noGrp="1"/>
          </p:cNvSpPr>
          <p:nvPr>
            <p:ph type="ftr" sz="quarter" idx="3"/>
          </p:nvPr>
        </p:nvSpPr>
        <p:spPr>
          <a:xfrm>
            <a:off x="1235875"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Document name</a:t>
            </a:r>
            <a:endParaRPr lang="en-GB" dirty="0">
              <a:latin typeface="Optimistic Text" panose="020B0503020203020204" pitchFamily="34" charset="0"/>
            </a:endParaRPr>
          </a:p>
        </p:txBody>
      </p:sp>
    </p:spTree>
    <p:extLst>
      <p:ext uri="{BB962C8B-B14F-4D97-AF65-F5344CB8AC3E}">
        <p14:creationId xmlns:p14="http://schemas.microsoft.com/office/powerpoint/2010/main" val="564686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84B354-C5BC-483C-AEA8-1E2690966B0C}"/>
              </a:ext>
            </a:extLst>
          </p:cNvPr>
          <p:cNvSpPr>
            <a:spLocks noGrp="1"/>
          </p:cNvSpPr>
          <p:nvPr>
            <p:ph type="title"/>
          </p:nvPr>
        </p:nvSpPr>
        <p:spPr>
          <a:xfrm>
            <a:off x="582613" y="1073426"/>
            <a:ext cx="11026775" cy="954156"/>
          </a:xfrm>
          <a:prstGeom prst="rect">
            <a:avLst/>
          </a:prstGeom>
        </p:spPr>
        <p:txBody>
          <a:bodyPr vert="horz" lIns="0" tIns="0" rIns="0" bIns="0" rtlCol="0" anchor="t" anchorCtr="0">
            <a:noAutofit/>
          </a:bodyPr>
          <a:lstStyle/>
          <a:p>
            <a:r>
              <a:rPr lang="en-US" dirty="0"/>
              <a:t>Headline in two lines</a:t>
            </a:r>
            <a:br>
              <a:rPr lang="en-US" dirty="0"/>
            </a:br>
            <a:r>
              <a:rPr lang="en-US" dirty="0"/>
              <a:t>Type size 24pt in Bold</a:t>
            </a:r>
            <a:endParaRPr lang="en-GB" dirty="0"/>
          </a:p>
        </p:txBody>
      </p:sp>
      <p:sp>
        <p:nvSpPr>
          <p:cNvPr id="4" name="Date Placeholder 3">
            <a:extLst>
              <a:ext uri="{FF2B5EF4-FFF2-40B4-BE49-F238E27FC236}">
                <a16:creationId xmlns:a16="http://schemas.microsoft.com/office/drawing/2014/main" id="{A47C565E-B344-433F-82DC-D65D8BAB60D6}"/>
              </a:ext>
            </a:extLst>
          </p:cNvPr>
          <p:cNvSpPr>
            <a:spLocks noGrp="1"/>
          </p:cNvSpPr>
          <p:nvPr>
            <p:ph type="dt" sz="half" idx="2"/>
          </p:nvPr>
        </p:nvSpPr>
        <p:spPr>
          <a:xfrm>
            <a:off x="582612" y="6386400"/>
            <a:ext cx="706757"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US" dirty="0"/>
              <a:t>June 20, 2021</a:t>
            </a:r>
            <a:endParaRPr lang="en-GB" dirty="0">
              <a:latin typeface="Optimistic Text" panose="020B0503020203020204" pitchFamily="34" charset="0"/>
            </a:endParaRPr>
          </a:p>
        </p:txBody>
      </p:sp>
      <p:sp>
        <p:nvSpPr>
          <p:cNvPr id="5" name="Footer Placeholder 4">
            <a:extLst>
              <a:ext uri="{FF2B5EF4-FFF2-40B4-BE49-F238E27FC236}">
                <a16:creationId xmlns:a16="http://schemas.microsoft.com/office/drawing/2014/main" id="{0EBC0D7B-4F49-4092-8E85-AE2BDA63AE1D}"/>
              </a:ext>
            </a:extLst>
          </p:cNvPr>
          <p:cNvSpPr>
            <a:spLocks noGrp="1"/>
          </p:cNvSpPr>
          <p:nvPr>
            <p:ph type="ftr" sz="quarter" idx="3"/>
          </p:nvPr>
        </p:nvSpPr>
        <p:spPr>
          <a:xfrm>
            <a:off x="1295077" y="6386400"/>
            <a:ext cx="4784400" cy="122400"/>
          </a:xfrm>
          <a:prstGeom prst="rect">
            <a:avLst/>
          </a:prstGeom>
        </p:spPr>
        <p:txBody>
          <a:bodyPr vert="horz" lIns="0" tIns="0" rIns="0" bIns="0" rtlCol="0" anchor="ctr"/>
          <a:lstStyle>
            <a:lvl1pPr algn="l">
              <a:defRPr sz="800" baseline="0">
                <a:solidFill>
                  <a:schemeClr val="tx1"/>
                </a:solidFill>
                <a:latin typeface="Optimistic Text" panose="020B0503020203020204" pitchFamily="34" charset="0"/>
              </a:defRPr>
            </a:lvl1pPr>
          </a:lstStyle>
          <a:p>
            <a:r>
              <a:rPr lang="en-GB" dirty="0"/>
              <a:t>Towards falsifiable interpretability research – Ari </a:t>
            </a:r>
            <a:r>
              <a:rPr lang="en-GB" dirty="0" err="1"/>
              <a:t>Morcos</a:t>
            </a:r>
            <a:r>
              <a:rPr lang="en-GB" dirty="0"/>
              <a:t> </a:t>
            </a:r>
            <a:endParaRPr lang="en-GB" dirty="0">
              <a:latin typeface="Optimistic Text" panose="020B0503020203020204" pitchFamily="34" charset="0"/>
            </a:endParaRPr>
          </a:p>
        </p:txBody>
      </p:sp>
      <p:sp>
        <p:nvSpPr>
          <p:cNvPr id="6" name="Slide Number Placeholder 5">
            <a:extLst>
              <a:ext uri="{FF2B5EF4-FFF2-40B4-BE49-F238E27FC236}">
                <a16:creationId xmlns:a16="http://schemas.microsoft.com/office/drawing/2014/main" id="{C93AEC3D-6ED1-4188-A3E0-11500B045588}"/>
              </a:ext>
            </a:extLst>
          </p:cNvPr>
          <p:cNvSpPr>
            <a:spLocks noGrp="1"/>
          </p:cNvSpPr>
          <p:nvPr>
            <p:ph type="sldNum" sz="quarter" idx="4"/>
          </p:nvPr>
        </p:nvSpPr>
        <p:spPr>
          <a:xfrm>
            <a:off x="11217729" y="6386400"/>
            <a:ext cx="391658" cy="122400"/>
          </a:xfrm>
          <a:prstGeom prst="rect">
            <a:avLst/>
          </a:prstGeom>
        </p:spPr>
        <p:txBody>
          <a:bodyPr vert="horz" lIns="0" tIns="0" rIns="0" bIns="0" rtlCol="0" anchor="ctr"/>
          <a:lstStyle>
            <a:lvl1pPr algn="r">
              <a:defRPr sz="800" baseline="0">
                <a:solidFill>
                  <a:schemeClr val="tx1"/>
                </a:solidFill>
                <a:latin typeface="Optimistic Text" panose="020B0503020203020204" pitchFamily="34" charset="0"/>
              </a:defRPr>
            </a:lvl1pPr>
          </a:lstStyle>
          <a:p>
            <a:fld id="{DD530D5B-EC5A-4BBF-B601-BD523C3111CE}" type="slidenum">
              <a:rPr lang="en-GB" smtClean="0"/>
              <a:pPr/>
              <a:t>‹#›</a:t>
            </a:fld>
            <a:endParaRPr lang="en-GB" dirty="0">
              <a:latin typeface="Optimistic Text" panose="020B0503020203020204" pitchFamily="34" charset="0"/>
            </a:endParaRPr>
          </a:p>
        </p:txBody>
      </p:sp>
      <p:sp>
        <p:nvSpPr>
          <p:cNvPr id="9" name="Text Placeholder 8">
            <a:extLst>
              <a:ext uri="{FF2B5EF4-FFF2-40B4-BE49-F238E27FC236}">
                <a16:creationId xmlns:a16="http://schemas.microsoft.com/office/drawing/2014/main" id="{ED9ADD45-7D6D-904F-A783-1A103C5358E1}"/>
              </a:ext>
            </a:extLst>
          </p:cNvPr>
          <p:cNvSpPr>
            <a:spLocks noGrp="1"/>
          </p:cNvSpPr>
          <p:nvPr>
            <p:ph type="body" idx="1"/>
          </p:nvPr>
        </p:nvSpPr>
        <p:spPr>
          <a:xfrm>
            <a:off x="585216" y="2167128"/>
            <a:ext cx="11027664" cy="282549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402337"/>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71" r:id="rId3"/>
    <p:sldLayoutId id="2147483659" r:id="rId4"/>
    <p:sldLayoutId id="2147483796" r:id="rId5"/>
    <p:sldLayoutId id="2147483673" r:id="rId6"/>
    <p:sldLayoutId id="2147483650" r:id="rId7"/>
    <p:sldLayoutId id="2147483661" r:id="rId8"/>
    <p:sldLayoutId id="2147483663" r:id="rId9"/>
    <p:sldLayoutId id="2147483793" r:id="rId10"/>
    <p:sldLayoutId id="2147483674" r:id="rId11"/>
    <p:sldLayoutId id="2147483763" r:id="rId12"/>
    <p:sldLayoutId id="2147483666" r:id="rId13"/>
    <p:sldLayoutId id="2147483680" r:id="rId14"/>
    <p:sldLayoutId id="2147483675" r:id="rId15"/>
    <p:sldLayoutId id="2147483782" r:id="rId16"/>
    <p:sldLayoutId id="2147483676" r:id="rId17"/>
    <p:sldLayoutId id="2147483783" r:id="rId18"/>
    <p:sldLayoutId id="2147483781" r:id="rId19"/>
    <p:sldLayoutId id="2147483667" r:id="rId20"/>
    <p:sldLayoutId id="2147483668" r:id="rId21"/>
    <p:sldLayoutId id="2147483658" r:id="rId22"/>
    <p:sldLayoutId id="2147483794" r:id="rId23"/>
    <p:sldLayoutId id="2147483677" r:id="rId24"/>
    <p:sldLayoutId id="2147483678" r:id="rId25"/>
    <p:sldLayoutId id="2147483679" r:id="rId26"/>
    <p:sldLayoutId id="2147483665" r:id="rId27"/>
    <p:sldLayoutId id="2147483681" r:id="rId28"/>
    <p:sldLayoutId id="2147483795" r:id="rId29"/>
    <p:sldLayoutId id="2147483655" r:id="rId30"/>
  </p:sldLayoutIdLst>
  <p:hf hdr="0"/>
  <p:txStyles>
    <p:titleStyle>
      <a:lvl1pPr algn="l" defTabSz="914400" rtl="0" eaLnBrk="1" latinLnBrk="0" hangingPunct="1">
        <a:lnSpc>
          <a:spcPct val="110000"/>
        </a:lnSpc>
        <a:spcBef>
          <a:spcPct val="0"/>
        </a:spcBef>
        <a:buNone/>
        <a:defRPr sz="2400" b="0" i="0" kern="1200" spc="50" baseline="0">
          <a:solidFill>
            <a:schemeClr val="tx2"/>
          </a:solidFill>
          <a:latin typeface="Optimistic Display" panose="020B0603020203020204" pitchFamily="34" charset="0"/>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400" kern="1200" baseline="0">
          <a:solidFill>
            <a:schemeClr val="tx1"/>
          </a:solidFill>
          <a:latin typeface="Optimistic Text" panose="020B0503020203020204" pitchFamily="34" charset="0"/>
          <a:ea typeface="+mn-ea"/>
          <a:cs typeface="+mn-cs"/>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7" userDrawn="1">
          <p15:clr>
            <a:srgbClr val="F26B43"/>
          </p15:clr>
        </p15:guide>
        <p15:guide id="2" pos="7313" userDrawn="1">
          <p15:clr>
            <a:srgbClr val="F26B43"/>
          </p15:clr>
        </p15:guide>
        <p15:guide id="3" pos="1450" userDrawn="1">
          <p15:clr>
            <a:srgbClr val="F26B43"/>
          </p15:clr>
        </p15:guide>
        <p15:guide id="4" pos="3794" userDrawn="1">
          <p15:clr>
            <a:srgbClr val="F26B43"/>
          </p15:clr>
        </p15:guide>
        <p15:guide id="5" pos="3885" userDrawn="1">
          <p15:clr>
            <a:srgbClr val="F26B43"/>
          </p15:clr>
        </p15:guide>
        <p15:guide id="6" pos="2715" userDrawn="1">
          <p15:clr>
            <a:srgbClr val="F26B43"/>
          </p15:clr>
        </p15:guide>
        <p15:guide id="7" pos="4966" userDrawn="1">
          <p15:clr>
            <a:srgbClr val="F26B43"/>
          </p15:clr>
        </p15:guide>
        <p15:guide id="8" pos="5055" userDrawn="1">
          <p15:clr>
            <a:srgbClr val="F26B43"/>
          </p15:clr>
        </p15:guide>
        <p15:guide id="9" pos="2624" userDrawn="1">
          <p15:clr>
            <a:srgbClr val="F26B43"/>
          </p15:clr>
        </p15:guide>
        <p15:guide id="10" pos="1541" userDrawn="1">
          <p15:clr>
            <a:srgbClr val="F26B43"/>
          </p15:clr>
        </p15:guide>
        <p15:guide id="11" pos="6139" userDrawn="1">
          <p15:clr>
            <a:srgbClr val="F26B43"/>
          </p15:clr>
        </p15:guide>
        <p15:guide id="12" pos="6231" userDrawn="1">
          <p15:clr>
            <a:srgbClr val="F26B43"/>
          </p15:clr>
        </p15:guide>
        <p15:guide id="13" orient="horz" pos="3957" userDrawn="1">
          <p15:clr>
            <a:srgbClr val="F26B43"/>
          </p15:clr>
        </p15:guide>
        <p15:guide id="14" orient="horz" pos="363" userDrawn="1">
          <p15:clr>
            <a:srgbClr val="F26B43"/>
          </p15:clr>
        </p15:guide>
        <p15:guide id="15" orient="horz" pos="4315" userDrawn="1">
          <p15:clr>
            <a:srgbClr val="F26B43"/>
          </p15:clr>
        </p15:guide>
        <p15:guide id="16" orient="horz" pos="67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tif"/><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9A15C04E-E544-4103-AB07-CE137A9E2A87}"/>
              </a:ext>
            </a:extLst>
          </p:cNvPr>
          <p:cNvSpPr>
            <a:spLocks noGrp="1"/>
          </p:cNvSpPr>
          <p:nvPr>
            <p:ph type="ctrTitle"/>
          </p:nvPr>
        </p:nvSpPr>
        <p:spPr/>
        <p:txBody>
          <a:bodyPr/>
          <a:lstStyle/>
          <a:p>
            <a:r>
              <a:rPr lang="en-GB" dirty="0">
                <a:latin typeface="Optimistic Display" panose="020B0603020203020204" pitchFamily="34" charset="0"/>
                <a:cs typeface="Optimistic Display" panose="020B0603020203020204" pitchFamily="34" charset="0"/>
              </a:rPr>
              <a:t>Towards falsifiable interpretability research</a:t>
            </a:r>
          </a:p>
        </p:txBody>
      </p:sp>
      <p:sp>
        <p:nvSpPr>
          <p:cNvPr id="31" name="Subtitle 30">
            <a:extLst>
              <a:ext uri="{FF2B5EF4-FFF2-40B4-BE49-F238E27FC236}">
                <a16:creationId xmlns:a16="http://schemas.microsoft.com/office/drawing/2014/main" id="{CFE84F0A-0D16-4BE9-86BF-EF85A456C6D6}"/>
              </a:ext>
            </a:extLst>
          </p:cNvPr>
          <p:cNvSpPr>
            <a:spLocks noGrp="1"/>
          </p:cNvSpPr>
          <p:nvPr>
            <p:ph type="subTitle" idx="1"/>
          </p:nvPr>
        </p:nvSpPr>
        <p:spPr>
          <a:xfrm>
            <a:off x="582613" y="3733897"/>
            <a:ext cx="9309101" cy="1655762"/>
          </a:xfrm>
        </p:spPr>
        <p:txBody>
          <a:bodyPr/>
          <a:lstStyle/>
          <a:p>
            <a:r>
              <a:rPr lang="en-GB" sz="2400" dirty="0">
                <a:latin typeface="Optimistic Display" panose="020B0603020203020204" pitchFamily="34" charset="0"/>
                <a:cs typeface="Optimistic Display" panose="020B0603020203020204" pitchFamily="34" charset="0"/>
              </a:rPr>
              <a:t>Ari </a:t>
            </a:r>
            <a:r>
              <a:rPr lang="en-GB" sz="2400" dirty="0" err="1">
                <a:latin typeface="Optimistic Display" panose="020B0603020203020204" pitchFamily="34" charset="0"/>
                <a:cs typeface="Optimistic Display" panose="020B0603020203020204" pitchFamily="34" charset="0"/>
              </a:rPr>
              <a:t>Morcos</a:t>
            </a:r>
            <a:endParaRPr lang="en-GB" sz="2400" dirty="0">
              <a:latin typeface="Optimistic Display" panose="020B0603020203020204" pitchFamily="34" charset="0"/>
              <a:cs typeface="Optimistic Display" panose="020B0603020203020204" pitchFamily="34" charset="0"/>
            </a:endParaRPr>
          </a:p>
          <a:p>
            <a:r>
              <a:rPr lang="en-GB" dirty="0">
                <a:latin typeface="Optimistic Display" panose="020B0603020203020204" pitchFamily="34" charset="0"/>
                <a:cs typeface="Optimistic Display" panose="020B0603020203020204" pitchFamily="34" charset="0"/>
              </a:rPr>
              <a:t>CVPR 2021 Tutorial on Interpretable ML for CV  </a:t>
            </a:r>
          </a:p>
        </p:txBody>
      </p:sp>
      <p:grpSp>
        <p:nvGrpSpPr>
          <p:cNvPr id="2" name="Group 1">
            <a:extLst>
              <a:ext uri="{FF2B5EF4-FFF2-40B4-BE49-F238E27FC236}">
                <a16:creationId xmlns:a16="http://schemas.microsoft.com/office/drawing/2014/main" id="{818FBD35-6424-4DB6-93E5-78537ADE1D88}"/>
              </a:ext>
            </a:extLst>
          </p:cNvPr>
          <p:cNvGrpSpPr/>
          <p:nvPr/>
        </p:nvGrpSpPr>
        <p:grpSpPr>
          <a:xfrm>
            <a:off x="6239563" y="3910429"/>
            <a:ext cx="3179258" cy="2485755"/>
            <a:chOff x="6239563" y="3910429"/>
            <a:chExt cx="3179258" cy="2485755"/>
          </a:xfrm>
        </p:grpSpPr>
        <p:sp>
          <p:nvSpPr>
            <p:cNvPr id="6" name="Google Shape;135;p22">
              <a:extLst>
                <a:ext uri="{FF2B5EF4-FFF2-40B4-BE49-F238E27FC236}">
                  <a16:creationId xmlns:a16="http://schemas.microsoft.com/office/drawing/2014/main" id="{52C048D1-23C1-4567-A950-BAC8A317B492}"/>
                </a:ext>
              </a:extLst>
            </p:cNvPr>
            <p:cNvSpPr txBox="1"/>
            <p:nvPr/>
          </p:nvSpPr>
          <p:spPr>
            <a:xfrm>
              <a:off x="6239563" y="5966194"/>
              <a:ext cx="3179258" cy="429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defRPr sz="1000">
                  <a:solidFill>
                    <a:srgbClr val="1C2B33"/>
                  </a:solidFill>
                  <a:latin typeface="Optimistic Text Regular"/>
                  <a:ea typeface="Optimistic Text Regular"/>
                  <a:cs typeface="Optimistic Text Regular"/>
                  <a:sym typeface="Optimistic Text Regular"/>
                </a:defRPr>
              </a:pPr>
              <a:r>
                <a:rPr sz="1400" dirty="0">
                  <a:solidFill>
                    <a:schemeClr val="tx2"/>
                  </a:solidFill>
                  <a:latin typeface="+mj-lt"/>
                </a:rPr>
                <a:t>Matthew Leavitt</a:t>
              </a:r>
            </a:p>
            <a:p>
              <a:pPr algn="ctr">
                <a:lnSpc>
                  <a:spcPct val="110000"/>
                </a:lnSpc>
                <a:defRPr sz="800">
                  <a:solidFill>
                    <a:srgbClr val="1C2B33"/>
                  </a:solidFill>
                  <a:latin typeface="Optimistic Text Regular"/>
                  <a:ea typeface="Optimistic Text Regular"/>
                  <a:cs typeface="Optimistic Text Regular"/>
                  <a:sym typeface="Optimistic Text Regular"/>
                </a:defRPr>
              </a:pPr>
              <a:r>
                <a:rPr lang="en-US" sz="1200" dirty="0">
                  <a:solidFill>
                    <a:schemeClr val="tx2"/>
                  </a:solidFill>
                  <a:latin typeface="+mj-lt"/>
                </a:rPr>
                <a:t>Former Facebook AI</a:t>
              </a:r>
              <a:r>
                <a:rPr sz="1200" dirty="0">
                  <a:solidFill>
                    <a:schemeClr val="tx2"/>
                  </a:solidFill>
                  <a:latin typeface="+mj-lt"/>
                </a:rPr>
                <a:t> Resident</a:t>
              </a:r>
            </a:p>
          </p:txBody>
        </p:sp>
        <p:pic>
          <p:nvPicPr>
            <p:cNvPr id="7" name="Image" descr="Image">
              <a:extLst>
                <a:ext uri="{FF2B5EF4-FFF2-40B4-BE49-F238E27FC236}">
                  <a16:creationId xmlns:a16="http://schemas.microsoft.com/office/drawing/2014/main" id="{DC5D2F54-70A7-4DE3-8383-78DC1E6E879B}"/>
                </a:ext>
              </a:extLst>
            </p:cNvPr>
            <p:cNvPicPr>
              <a:picLocks noChangeAspect="1"/>
            </p:cNvPicPr>
            <p:nvPr/>
          </p:nvPicPr>
          <p:blipFill>
            <a:blip r:embed="rId2"/>
            <a:stretch>
              <a:fillRect/>
            </a:stretch>
          </p:blipFill>
          <p:spPr>
            <a:xfrm>
              <a:off x="6811553" y="3910429"/>
              <a:ext cx="2035277" cy="2035277"/>
            </a:xfrm>
            <a:prstGeom prst="rect">
              <a:avLst/>
            </a:prstGeom>
            <a:ln w="12700">
              <a:miter lim="400000"/>
            </a:ln>
          </p:spPr>
        </p:pic>
      </p:grpSp>
    </p:spTree>
    <p:extLst>
      <p:ext uri="{BB962C8B-B14F-4D97-AF65-F5344CB8AC3E}">
        <p14:creationId xmlns:p14="http://schemas.microsoft.com/office/powerpoint/2010/main" val="2129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50FC5C-8AD5-364B-A4C5-2F14A5F47624}"/>
              </a:ext>
            </a:extLst>
          </p:cNvPr>
          <p:cNvSpPr>
            <a:spLocks noGrp="1"/>
          </p:cNvSpPr>
          <p:nvPr>
            <p:ph type="sldNum" sz="quarter" idx="12"/>
          </p:nvPr>
        </p:nvSpPr>
        <p:spPr/>
        <p:txBody>
          <a:bodyPr/>
          <a:lstStyle/>
          <a:p>
            <a:fld id="{DD530D5B-EC5A-4BBF-B601-BD523C3111CE}" type="slidenum">
              <a:rPr lang="en-GB" smtClean="0"/>
              <a:t>10</a:t>
            </a:fld>
            <a:endParaRPr lang="en-GB" dirty="0"/>
          </a:p>
        </p:txBody>
      </p:sp>
      <p:sp>
        <p:nvSpPr>
          <p:cNvPr id="4" name="Title 3">
            <a:extLst>
              <a:ext uri="{FF2B5EF4-FFF2-40B4-BE49-F238E27FC236}">
                <a16:creationId xmlns:a16="http://schemas.microsoft.com/office/drawing/2014/main" id="{5E5F3728-51DD-5748-AC09-F0164687B6A8}"/>
              </a:ext>
            </a:extLst>
          </p:cNvPr>
          <p:cNvSpPr>
            <a:spLocks noGrp="1"/>
          </p:cNvSpPr>
          <p:nvPr>
            <p:ph type="title"/>
          </p:nvPr>
        </p:nvSpPr>
        <p:spPr/>
        <p:txBody>
          <a:bodyPr/>
          <a:lstStyle/>
          <a:p>
            <a:r>
              <a:rPr lang="en-US" dirty="0"/>
              <a:t>Introduction to saliency/feature attribution visualizations</a:t>
            </a:r>
          </a:p>
        </p:txBody>
      </p:sp>
      <p:sp>
        <p:nvSpPr>
          <p:cNvPr id="5" name="Date Placeholder 4">
            <a:extLst>
              <a:ext uri="{FF2B5EF4-FFF2-40B4-BE49-F238E27FC236}">
                <a16:creationId xmlns:a16="http://schemas.microsoft.com/office/drawing/2014/main" id="{DBDFABDC-C7BC-1140-9442-E5185D68F441}"/>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842D6078-D92F-364A-91E9-44C4B2F73157}"/>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16" name="Content Placeholder 1">
            <a:extLst>
              <a:ext uri="{FF2B5EF4-FFF2-40B4-BE49-F238E27FC236}">
                <a16:creationId xmlns:a16="http://schemas.microsoft.com/office/drawing/2014/main" id="{981DA35E-632B-BA49-8800-EBE4F611D9AD}"/>
              </a:ext>
            </a:extLst>
          </p:cNvPr>
          <p:cNvSpPr>
            <a:spLocks noGrp="1"/>
          </p:cNvSpPr>
          <p:nvPr>
            <p:ph idx="1"/>
          </p:nvPr>
        </p:nvSpPr>
        <p:spPr>
          <a:xfrm>
            <a:off x="582612" y="1461912"/>
            <a:ext cx="11026775" cy="1355806"/>
          </a:xfrm>
        </p:spPr>
        <p:txBody>
          <a:bodyPr/>
          <a:lstStyle/>
          <a:p>
            <a:pPr algn="ctr"/>
            <a:r>
              <a:rPr lang="en-US" b="1" dirty="0"/>
              <a:t>Which portions of the input are most responsible for a given classification decision?</a:t>
            </a:r>
          </a:p>
          <a:p>
            <a:pPr algn="ctr"/>
            <a:r>
              <a:rPr lang="en-US" sz="1800" dirty="0"/>
              <a:t>Typically based on some form of the gradient of a given output </a:t>
            </a:r>
            <a:r>
              <a:rPr lang="en-US" sz="1800" dirty="0" err="1"/>
              <a:t>wrt</a:t>
            </a:r>
            <a:r>
              <a:rPr lang="en-US" sz="1800" dirty="0"/>
              <a:t> the input</a:t>
            </a:r>
          </a:p>
          <a:p>
            <a:endParaRPr lang="en-US" dirty="0"/>
          </a:p>
        </p:txBody>
      </p:sp>
      <p:sp>
        <p:nvSpPr>
          <p:cNvPr id="19" name="TextBox 18">
            <a:extLst>
              <a:ext uri="{FF2B5EF4-FFF2-40B4-BE49-F238E27FC236}">
                <a16:creationId xmlns:a16="http://schemas.microsoft.com/office/drawing/2014/main" id="{AF0518BF-E74F-1949-912A-5293BAE43710}"/>
              </a:ext>
            </a:extLst>
          </p:cNvPr>
          <p:cNvSpPr txBox="1"/>
          <p:nvPr/>
        </p:nvSpPr>
        <p:spPr>
          <a:xfrm>
            <a:off x="6749161" y="6324489"/>
            <a:ext cx="2488182" cy="246221"/>
          </a:xfrm>
          <a:prstGeom prst="rect">
            <a:avLst/>
          </a:prstGeom>
          <a:noFill/>
        </p:spPr>
        <p:txBody>
          <a:bodyPr wrap="none" rtlCol="0">
            <a:spAutoFit/>
          </a:bodyPr>
          <a:lstStyle/>
          <a:p>
            <a:r>
              <a:rPr lang="en-US" sz="1000" dirty="0" err="1">
                <a:solidFill>
                  <a:schemeClr val="accent1"/>
                </a:solidFill>
              </a:rPr>
              <a:t>Simonyan</a:t>
            </a:r>
            <a:r>
              <a:rPr lang="en-US" sz="1000" dirty="0">
                <a:solidFill>
                  <a:schemeClr val="accent1"/>
                </a:solidFill>
              </a:rPr>
              <a:t> et al., </a:t>
            </a:r>
            <a:r>
              <a:rPr lang="en-US" sz="1000" i="1" dirty="0">
                <a:solidFill>
                  <a:schemeClr val="accent1"/>
                </a:solidFill>
              </a:rPr>
              <a:t>ICLR Workshop </a:t>
            </a:r>
            <a:r>
              <a:rPr lang="en-US" sz="1000" dirty="0">
                <a:solidFill>
                  <a:schemeClr val="accent1"/>
                </a:solidFill>
              </a:rPr>
              <a:t>2013</a:t>
            </a:r>
          </a:p>
        </p:txBody>
      </p:sp>
      <p:pic>
        <p:nvPicPr>
          <p:cNvPr id="20" name="Picture 19">
            <a:extLst>
              <a:ext uri="{FF2B5EF4-FFF2-40B4-BE49-F238E27FC236}">
                <a16:creationId xmlns:a16="http://schemas.microsoft.com/office/drawing/2014/main" id="{0FD35036-F427-F74F-B66A-11E29451ECE9}"/>
              </a:ext>
            </a:extLst>
          </p:cNvPr>
          <p:cNvPicPr>
            <a:picLocks noChangeAspect="1"/>
          </p:cNvPicPr>
          <p:nvPr/>
        </p:nvPicPr>
        <p:blipFill>
          <a:blip r:embed="rId2"/>
          <a:stretch>
            <a:fillRect/>
          </a:stretch>
        </p:blipFill>
        <p:spPr>
          <a:xfrm>
            <a:off x="2891151" y="2958359"/>
            <a:ext cx="6515100" cy="3022600"/>
          </a:xfrm>
          <a:prstGeom prst="rect">
            <a:avLst/>
          </a:prstGeom>
        </p:spPr>
      </p:pic>
    </p:spTree>
    <p:extLst>
      <p:ext uri="{BB962C8B-B14F-4D97-AF65-F5344CB8AC3E}">
        <p14:creationId xmlns:p14="http://schemas.microsoft.com/office/powerpoint/2010/main" val="339705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DC0FB1-CA16-494C-A37D-4C16520DA44F}"/>
              </a:ext>
            </a:extLst>
          </p:cNvPr>
          <p:cNvSpPr>
            <a:spLocks noGrp="1"/>
          </p:cNvSpPr>
          <p:nvPr>
            <p:ph type="sldNum" sz="quarter" idx="12"/>
          </p:nvPr>
        </p:nvSpPr>
        <p:spPr/>
        <p:txBody>
          <a:bodyPr/>
          <a:lstStyle/>
          <a:p>
            <a:fld id="{DD530D5B-EC5A-4BBF-B601-BD523C3111CE}" type="slidenum">
              <a:rPr lang="en-GB" smtClean="0"/>
              <a:t>11</a:t>
            </a:fld>
            <a:endParaRPr lang="en-GB" dirty="0"/>
          </a:p>
        </p:txBody>
      </p:sp>
      <p:sp>
        <p:nvSpPr>
          <p:cNvPr id="4" name="Title 3">
            <a:extLst>
              <a:ext uri="{FF2B5EF4-FFF2-40B4-BE49-F238E27FC236}">
                <a16:creationId xmlns:a16="http://schemas.microsoft.com/office/drawing/2014/main" id="{715A7A17-7C80-E64F-8F9E-89A039AC5AE5}"/>
              </a:ext>
            </a:extLst>
          </p:cNvPr>
          <p:cNvSpPr>
            <a:spLocks noGrp="1"/>
          </p:cNvSpPr>
          <p:nvPr>
            <p:ph type="title"/>
          </p:nvPr>
        </p:nvSpPr>
        <p:spPr/>
        <p:txBody>
          <a:bodyPr/>
          <a:lstStyle/>
          <a:p>
            <a:r>
              <a:rPr lang="en-US" dirty="0"/>
              <a:t>Improved saliency methods</a:t>
            </a:r>
          </a:p>
        </p:txBody>
      </p:sp>
      <p:sp>
        <p:nvSpPr>
          <p:cNvPr id="5" name="Date Placeholder 4">
            <a:extLst>
              <a:ext uri="{FF2B5EF4-FFF2-40B4-BE49-F238E27FC236}">
                <a16:creationId xmlns:a16="http://schemas.microsoft.com/office/drawing/2014/main" id="{0667DE10-85F6-DE4B-ABE6-22A56A3BC60C}"/>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CAAD3469-D5E0-204E-B024-25366000A3C2}"/>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pic>
        <p:nvPicPr>
          <p:cNvPr id="7" name="Picture 6">
            <a:extLst>
              <a:ext uri="{FF2B5EF4-FFF2-40B4-BE49-F238E27FC236}">
                <a16:creationId xmlns:a16="http://schemas.microsoft.com/office/drawing/2014/main" id="{C7B7CE90-4AAE-A74B-952A-FB263BFF6DE5}"/>
              </a:ext>
            </a:extLst>
          </p:cNvPr>
          <p:cNvPicPr>
            <a:picLocks noChangeAspect="1"/>
          </p:cNvPicPr>
          <p:nvPr/>
        </p:nvPicPr>
        <p:blipFill>
          <a:blip r:embed="rId2"/>
          <a:stretch>
            <a:fillRect/>
          </a:stretch>
        </p:blipFill>
        <p:spPr>
          <a:xfrm>
            <a:off x="2357120" y="1414600"/>
            <a:ext cx="1752600" cy="1752600"/>
          </a:xfrm>
          <a:prstGeom prst="rect">
            <a:avLst/>
          </a:prstGeom>
        </p:spPr>
      </p:pic>
      <p:sp>
        <p:nvSpPr>
          <p:cNvPr id="8" name="TextBox 7">
            <a:extLst>
              <a:ext uri="{FF2B5EF4-FFF2-40B4-BE49-F238E27FC236}">
                <a16:creationId xmlns:a16="http://schemas.microsoft.com/office/drawing/2014/main" id="{C23A22AE-90B1-8D46-B271-21E6F49B1A6D}"/>
              </a:ext>
            </a:extLst>
          </p:cNvPr>
          <p:cNvSpPr txBox="1"/>
          <p:nvPr/>
        </p:nvSpPr>
        <p:spPr>
          <a:xfrm>
            <a:off x="2466223" y="900685"/>
            <a:ext cx="1534394" cy="369332"/>
          </a:xfrm>
          <a:prstGeom prst="rect">
            <a:avLst/>
          </a:prstGeom>
          <a:noFill/>
        </p:spPr>
        <p:txBody>
          <a:bodyPr wrap="none" rtlCol="0">
            <a:spAutoFit/>
          </a:bodyPr>
          <a:lstStyle/>
          <a:p>
            <a:r>
              <a:rPr lang="en-US" dirty="0">
                <a:solidFill>
                  <a:schemeClr val="accent1"/>
                </a:solidFill>
              </a:rPr>
              <a:t>Input image</a:t>
            </a:r>
          </a:p>
        </p:txBody>
      </p:sp>
      <p:sp>
        <p:nvSpPr>
          <p:cNvPr id="9" name="TextBox 8">
            <a:extLst>
              <a:ext uri="{FF2B5EF4-FFF2-40B4-BE49-F238E27FC236}">
                <a16:creationId xmlns:a16="http://schemas.microsoft.com/office/drawing/2014/main" id="{EEDC4E96-0059-A54B-A666-BF4580D9E27E}"/>
              </a:ext>
            </a:extLst>
          </p:cNvPr>
          <p:cNvSpPr txBox="1"/>
          <p:nvPr/>
        </p:nvSpPr>
        <p:spPr>
          <a:xfrm>
            <a:off x="4823134" y="748261"/>
            <a:ext cx="2292615" cy="646331"/>
          </a:xfrm>
          <a:prstGeom prst="rect">
            <a:avLst/>
          </a:prstGeom>
          <a:noFill/>
        </p:spPr>
        <p:txBody>
          <a:bodyPr wrap="none" rtlCol="0">
            <a:spAutoFit/>
          </a:bodyPr>
          <a:lstStyle/>
          <a:p>
            <a:r>
              <a:rPr lang="en-US" dirty="0">
                <a:solidFill>
                  <a:schemeClr val="accent1"/>
                </a:solidFill>
              </a:rPr>
              <a:t>Guided Grad-CAM</a:t>
            </a:r>
          </a:p>
          <a:p>
            <a:pPr algn="ctr"/>
            <a:r>
              <a:rPr lang="en-US" dirty="0">
                <a:solidFill>
                  <a:schemeClr val="accent1"/>
                </a:solidFill>
              </a:rPr>
              <a:t>“Cat”</a:t>
            </a:r>
          </a:p>
        </p:txBody>
      </p:sp>
      <p:sp>
        <p:nvSpPr>
          <p:cNvPr id="10" name="TextBox 9">
            <a:extLst>
              <a:ext uri="{FF2B5EF4-FFF2-40B4-BE49-F238E27FC236}">
                <a16:creationId xmlns:a16="http://schemas.microsoft.com/office/drawing/2014/main" id="{009ECCF6-CBA2-B147-9704-FA021484899F}"/>
              </a:ext>
            </a:extLst>
          </p:cNvPr>
          <p:cNvSpPr txBox="1"/>
          <p:nvPr/>
        </p:nvSpPr>
        <p:spPr>
          <a:xfrm>
            <a:off x="7983274" y="754583"/>
            <a:ext cx="2292615" cy="646331"/>
          </a:xfrm>
          <a:prstGeom prst="rect">
            <a:avLst/>
          </a:prstGeom>
          <a:noFill/>
        </p:spPr>
        <p:txBody>
          <a:bodyPr wrap="none" rtlCol="0">
            <a:spAutoFit/>
          </a:bodyPr>
          <a:lstStyle/>
          <a:p>
            <a:r>
              <a:rPr lang="en-US" dirty="0">
                <a:solidFill>
                  <a:schemeClr val="accent1"/>
                </a:solidFill>
              </a:rPr>
              <a:t>Guided Grad-CAM</a:t>
            </a:r>
          </a:p>
          <a:p>
            <a:pPr algn="ctr"/>
            <a:r>
              <a:rPr lang="en-US" dirty="0">
                <a:solidFill>
                  <a:schemeClr val="accent1"/>
                </a:solidFill>
              </a:rPr>
              <a:t>“Dog”</a:t>
            </a:r>
          </a:p>
        </p:txBody>
      </p:sp>
      <p:pic>
        <p:nvPicPr>
          <p:cNvPr id="11" name="Picture 10">
            <a:extLst>
              <a:ext uri="{FF2B5EF4-FFF2-40B4-BE49-F238E27FC236}">
                <a16:creationId xmlns:a16="http://schemas.microsoft.com/office/drawing/2014/main" id="{5AE0F2E2-B088-F748-ACA3-C46DF2F4E278}"/>
              </a:ext>
            </a:extLst>
          </p:cNvPr>
          <p:cNvPicPr>
            <a:picLocks noChangeAspect="1"/>
          </p:cNvPicPr>
          <p:nvPr/>
        </p:nvPicPr>
        <p:blipFill>
          <a:blip r:embed="rId3"/>
          <a:stretch>
            <a:fillRect/>
          </a:stretch>
        </p:blipFill>
        <p:spPr>
          <a:xfrm>
            <a:off x="5093142" y="1426010"/>
            <a:ext cx="1752600" cy="1752600"/>
          </a:xfrm>
          <a:prstGeom prst="rect">
            <a:avLst/>
          </a:prstGeom>
        </p:spPr>
      </p:pic>
      <p:pic>
        <p:nvPicPr>
          <p:cNvPr id="12" name="Picture 11">
            <a:extLst>
              <a:ext uri="{FF2B5EF4-FFF2-40B4-BE49-F238E27FC236}">
                <a16:creationId xmlns:a16="http://schemas.microsoft.com/office/drawing/2014/main" id="{15B38F7B-8045-0345-B0C4-2F79A76CB496}"/>
              </a:ext>
            </a:extLst>
          </p:cNvPr>
          <p:cNvPicPr>
            <a:picLocks noChangeAspect="1"/>
          </p:cNvPicPr>
          <p:nvPr/>
        </p:nvPicPr>
        <p:blipFill>
          <a:blip r:embed="rId4"/>
          <a:stretch>
            <a:fillRect/>
          </a:stretch>
        </p:blipFill>
        <p:spPr>
          <a:xfrm>
            <a:off x="8224485" y="1426010"/>
            <a:ext cx="1810191" cy="1823600"/>
          </a:xfrm>
          <a:prstGeom prst="rect">
            <a:avLst/>
          </a:prstGeom>
        </p:spPr>
      </p:pic>
      <p:sp>
        <p:nvSpPr>
          <p:cNvPr id="14" name="TextBox 13">
            <a:extLst>
              <a:ext uri="{FF2B5EF4-FFF2-40B4-BE49-F238E27FC236}">
                <a16:creationId xmlns:a16="http://schemas.microsoft.com/office/drawing/2014/main" id="{A2D73B8E-E29B-B242-9670-BA097CD047F3}"/>
              </a:ext>
            </a:extLst>
          </p:cNvPr>
          <p:cNvSpPr txBox="1"/>
          <p:nvPr/>
        </p:nvSpPr>
        <p:spPr>
          <a:xfrm>
            <a:off x="341023" y="2106234"/>
            <a:ext cx="1893468" cy="523220"/>
          </a:xfrm>
          <a:prstGeom prst="rect">
            <a:avLst/>
          </a:prstGeom>
          <a:noFill/>
        </p:spPr>
        <p:txBody>
          <a:bodyPr wrap="none" rtlCol="0">
            <a:spAutoFit/>
          </a:bodyPr>
          <a:lstStyle/>
          <a:p>
            <a:pPr algn="ctr"/>
            <a:r>
              <a:rPr lang="en-US" dirty="0">
                <a:solidFill>
                  <a:schemeClr val="accent1"/>
                </a:solidFill>
              </a:rPr>
              <a:t>Grad-CAM</a:t>
            </a:r>
          </a:p>
          <a:p>
            <a:pPr algn="ctr"/>
            <a:r>
              <a:rPr lang="en-US" sz="1000" dirty="0">
                <a:solidFill>
                  <a:schemeClr val="accent1"/>
                </a:solidFill>
              </a:rPr>
              <a:t>(</a:t>
            </a:r>
            <a:r>
              <a:rPr lang="en-US" sz="1000" dirty="0" err="1">
                <a:solidFill>
                  <a:schemeClr val="accent1"/>
                </a:solidFill>
              </a:rPr>
              <a:t>Selvaraju</a:t>
            </a:r>
            <a:r>
              <a:rPr lang="en-US" sz="1000" dirty="0">
                <a:solidFill>
                  <a:schemeClr val="accent1"/>
                </a:solidFill>
              </a:rPr>
              <a:t> et al., ICCV 2017)</a:t>
            </a:r>
          </a:p>
        </p:txBody>
      </p:sp>
      <p:grpSp>
        <p:nvGrpSpPr>
          <p:cNvPr id="47" name="Group 46">
            <a:extLst>
              <a:ext uri="{FF2B5EF4-FFF2-40B4-BE49-F238E27FC236}">
                <a16:creationId xmlns:a16="http://schemas.microsoft.com/office/drawing/2014/main" id="{1A9F1BC6-D1F5-4649-A26A-55FCE8812193}"/>
              </a:ext>
            </a:extLst>
          </p:cNvPr>
          <p:cNvGrpSpPr/>
          <p:nvPr/>
        </p:nvGrpSpPr>
        <p:grpSpPr>
          <a:xfrm>
            <a:off x="443832" y="3369775"/>
            <a:ext cx="10619873" cy="2785016"/>
            <a:chOff x="443832" y="3369775"/>
            <a:chExt cx="10619873" cy="2785016"/>
          </a:xfrm>
        </p:grpSpPr>
        <p:sp>
          <p:nvSpPr>
            <p:cNvPr id="32" name="TextBox 31">
              <a:extLst>
                <a:ext uri="{FF2B5EF4-FFF2-40B4-BE49-F238E27FC236}">
                  <a16:creationId xmlns:a16="http://schemas.microsoft.com/office/drawing/2014/main" id="{D727A650-92E8-F04A-A75F-955E8AFDF41D}"/>
                </a:ext>
              </a:extLst>
            </p:cNvPr>
            <p:cNvSpPr txBox="1"/>
            <p:nvPr/>
          </p:nvSpPr>
          <p:spPr>
            <a:xfrm>
              <a:off x="522171" y="4608746"/>
              <a:ext cx="1650295" cy="984885"/>
            </a:xfrm>
            <a:prstGeom prst="rect">
              <a:avLst/>
            </a:prstGeom>
            <a:noFill/>
          </p:spPr>
          <p:txBody>
            <a:bodyPr wrap="square" rtlCol="0">
              <a:spAutoFit/>
            </a:bodyPr>
            <a:lstStyle/>
            <a:p>
              <a:pPr algn="ctr"/>
              <a:r>
                <a:rPr lang="en-US" dirty="0" err="1">
                  <a:solidFill>
                    <a:schemeClr val="accent1"/>
                  </a:solidFill>
                </a:rPr>
                <a:t>SmoothGrad</a:t>
              </a:r>
              <a:endParaRPr lang="en-US" dirty="0">
                <a:solidFill>
                  <a:schemeClr val="accent1"/>
                </a:solidFill>
              </a:endParaRPr>
            </a:p>
            <a:p>
              <a:pPr algn="ctr"/>
              <a:r>
                <a:rPr lang="en-US" sz="1000" dirty="0">
                  <a:solidFill>
                    <a:schemeClr val="accent1"/>
                  </a:solidFill>
                </a:rPr>
                <a:t>(</a:t>
              </a:r>
              <a:r>
                <a:rPr lang="en-US" sz="1000" dirty="0" err="1">
                  <a:solidFill>
                    <a:schemeClr val="accent1"/>
                  </a:solidFill>
                </a:rPr>
                <a:t>Smilkov</a:t>
              </a:r>
              <a:r>
                <a:rPr lang="en-US" sz="1000" dirty="0">
                  <a:solidFill>
                    <a:schemeClr val="accent1"/>
                  </a:solidFill>
                </a:rPr>
                <a:t> et al., </a:t>
              </a:r>
              <a:r>
                <a:rPr lang="en-US" sz="1000" i="1" dirty="0">
                  <a:solidFill>
                    <a:schemeClr val="accent1"/>
                  </a:solidFill>
                </a:rPr>
                <a:t>ICML Workshop on Visualization for DL </a:t>
              </a:r>
              <a:r>
                <a:rPr lang="en-US" sz="1000" dirty="0">
                  <a:solidFill>
                    <a:schemeClr val="accent1"/>
                  </a:solidFill>
                </a:rPr>
                <a:t>2017)</a:t>
              </a:r>
            </a:p>
          </p:txBody>
        </p:sp>
        <p:cxnSp>
          <p:nvCxnSpPr>
            <p:cNvPr id="41" name="Straight Connector 40">
              <a:extLst>
                <a:ext uri="{FF2B5EF4-FFF2-40B4-BE49-F238E27FC236}">
                  <a16:creationId xmlns:a16="http://schemas.microsoft.com/office/drawing/2014/main" id="{8DF4313A-2829-684C-AE12-28CDAC05DDBE}"/>
                </a:ext>
              </a:extLst>
            </p:cNvPr>
            <p:cNvCxnSpPr/>
            <p:nvPr/>
          </p:nvCxnSpPr>
          <p:spPr>
            <a:xfrm>
              <a:off x="443832" y="3369775"/>
              <a:ext cx="10619873" cy="0"/>
            </a:xfrm>
            <a:prstGeom prst="line">
              <a:avLst/>
            </a:prstGeom>
            <a:ln w="34925">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F90CC741-C3DB-1B4F-A1AA-D2E00A0A73A4}"/>
                </a:ext>
              </a:extLst>
            </p:cNvPr>
            <p:cNvPicPr>
              <a:picLocks noChangeAspect="1"/>
            </p:cNvPicPr>
            <p:nvPr/>
          </p:nvPicPr>
          <p:blipFill>
            <a:blip r:embed="rId5"/>
            <a:stretch>
              <a:fillRect/>
            </a:stretch>
          </p:blipFill>
          <p:spPr>
            <a:xfrm>
              <a:off x="4179084" y="3531108"/>
              <a:ext cx="3833831" cy="2623683"/>
            </a:xfrm>
            <a:prstGeom prst="rect">
              <a:avLst/>
            </a:prstGeom>
          </p:spPr>
        </p:pic>
      </p:grpSp>
    </p:spTree>
    <p:extLst>
      <p:ext uri="{BB962C8B-B14F-4D97-AF65-F5344CB8AC3E}">
        <p14:creationId xmlns:p14="http://schemas.microsoft.com/office/powerpoint/2010/main" val="180066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1E8431-837F-2F4A-8907-180AFAD888CB}"/>
              </a:ext>
            </a:extLst>
          </p:cNvPr>
          <p:cNvSpPr>
            <a:spLocks noGrp="1"/>
          </p:cNvSpPr>
          <p:nvPr>
            <p:ph type="sldNum" sz="quarter" idx="12"/>
          </p:nvPr>
        </p:nvSpPr>
        <p:spPr/>
        <p:txBody>
          <a:bodyPr/>
          <a:lstStyle/>
          <a:p>
            <a:fld id="{DD530D5B-EC5A-4BBF-B601-BD523C3111CE}" type="slidenum">
              <a:rPr lang="en-GB" smtClean="0"/>
              <a:t>12</a:t>
            </a:fld>
            <a:endParaRPr lang="en-GB" dirty="0"/>
          </a:p>
        </p:txBody>
      </p:sp>
      <p:sp>
        <p:nvSpPr>
          <p:cNvPr id="4" name="Title 3">
            <a:extLst>
              <a:ext uri="{FF2B5EF4-FFF2-40B4-BE49-F238E27FC236}">
                <a16:creationId xmlns:a16="http://schemas.microsoft.com/office/drawing/2014/main" id="{688F8C87-E9EC-984A-BA7E-ABFB54F30266}"/>
              </a:ext>
            </a:extLst>
          </p:cNvPr>
          <p:cNvSpPr>
            <a:spLocks noGrp="1"/>
          </p:cNvSpPr>
          <p:nvPr>
            <p:ph type="title"/>
          </p:nvPr>
        </p:nvSpPr>
        <p:spPr/>
        <p:txBody>
          <a:bodyPr/>
          <a:lstStyle/>
          <a:p>
            <a:r>
              <a:rPr lang="en-US" dirty="0"/>
              <a:t>Saliency for model </a:t>
            </a:r>
            <a:r>
              <a:rPr lang="en-US" dirty="0" err="1"/>
              <a:t>explainability</a:t>
            </a:r>
            <a:r>
              <a:rPr lang="en-US" dirty="0"/>
              <a:t> in RL </a:t>
            </a:r>
          </a:p>
        </p:txBody>
      </p:sp>
      <p:sp>
        <p:nvSpPr>
          <p:cNvPr id="5" name="Date Placeholder 4">
            <a:extLst>
              <a:ext uri="{FF2B5EF4-FFF2-40B4-BE49-F238E27FC236}">
                <a16:creationId xmlns:a16="http://schemas.microsoft.com/office/drawing/2014/main" id="{0917A9A9-F2D5-454E-A666-0321DD44B390}"/>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C09A9E88-D54E-1D46-98AF-A0A3AC56FE83}"/>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pic>
        <p:nvPicPr>
          <p:cNvPr id="7" name="Picture 6">
            <a:extLst>
              <a:ext uri="{FF2B5EF4-FFF2-40B4-BE49-F238E27FC236}">
                <a16:creationId xmlns:a16="http://schemas.microsoft.com/office/drawing/2014/main" id="{51C44307-0EB4-1348-8D49-B68F01E44B19}"/>
              </a:ext>
            </a:extLst>
          </p:cNvPr>
          <p:cNvPicPr>
            <a:picLocks noChangeAspect="1"/>
          </p:cNvPicPr>
          <p:nvPr/>
        </p:nvPicPr>
        <p:blipFill>
          <a:blip r:embed="rId2"/>
          <a:stretch>
            <a:fillRect/>
          </a:stretch>
        </p:blipFill>
        <p:spPr>
          <a:xfrm>
            <a:off x="313677" y="1771522"/>
            <a:ext cx="5765800" cy="2590800"/>
          </a:xfrm>
          <a:prstGeom prst="rect">
            <a:avLst/>
          </a:prstGeom>
        </p:spPr>
      </p:pic>
      <p:sp>
        <p:nvSpPr>
          <p:cNvPr id="8" name="TextBox 7">
            <a:extLst>
              <a:ext uri="{FF2B5EF4-FFF2-40B4-BE49-F238E27FC236}">
                <a16:creationId xmlns:a16="http://schemas.microsoft.com/office/drawing/2014/main" id="{9A447749-B279-1146-BAF5-B256189EB043}"/>
              </a:ext>
            </a:extLst>
          </p:cNvPr>
          <p:cNvSpPr txBox="1"/>
          <p:nvPr/>
        </p:nvSpPr>
        <p:spPr>
          <a:xfrm>
            <a:off x="2239423" y="4566352"/>
            <a:ext cx="1914307" cy="246221"/>
          </a:xfrm>
          <a:prstGeom prst="rect">
            <a:avLst/>
          </a:prstGeom>
          <a:noFill/>
        </p:spPr>
        <p:txBody>
          <a:bodyPr wrap="none" rtlCol="0">
            <a:spAutoFit/>
          </a:bodyPr>
          <a:lstStyle/>
          <a:p>
            <a:r>
              <a:rPr lang="en-US" sz="1000" dirty="0" err="1">
                <a:solidFill>
                  <a:schemeClr val="accent1"/>
                </a:solidFill>
              </a:rPr>
              <a:t>Greydanus</a:t>
            </a:r>
            <a:r>
              <a:rPr lang="en-US" sz="1000" dirty="0">
                <a:solidFill>
                  <a:schemeClr val="accent1"/>
                </a:solidFill>
              </a:rPr>
              <a:t> et al., </a:t>
            </a:r>
            <a:r>
              <a:rPr lang="en-US" sz="1000" i="1" dirty="0">
                <a:solidFill>
                  <a:schemeClr val="accent1"/>
                </a:solidFill>
              </a:rPr>
              <a:t>ICML</a:t>
            </a:r>
            <a:r>
              <a:rPr lang="en-US" sz="1000" dirty="0">
                <a:solidFill>
                  <a:schemeClr val="accent1"/>
                </a:solidFill>
              </a:rPr>
              <a:t> 2018</a:t>
            </a:r>
          </a:p>
        </p:txBody>
      </p:sp>
      <p:grpSp>
        <p:nvGrpSpPr>
          <p:cNvPr id="2" name="Group 1">
            <a:extLst>
              <a:ext uri="{FF2B5EF4-FFF2-40B4-BE49-F238E27FC236}">
                <a16:creationId xmlns:a16="http://schemas.microsoft.com/office/drawing/2014/main" id="{06D0644D-DD75-4B6A-9F09-D0918B049509}"/>
              </a:ext>
            </a:extLst>
          </p:cNvPr>
          <p:cNvGrpSpPr/>
          <p:nvPr/>
        </p:nvGrpSpPr>
        <p:grpSpPr>
          <a:xfrm>
            <a:off x="6694487" y="1771522"/>
            <a:ext cx="4914900" cy="3041051"/>
            <a:chOff x="6694487" y="1771522"/>
            <a:chExt cx="4914900" cy="3041051"/>
          </a:xfrm>
        </p:grpSpPr>
        <p:pic>
          <p:nvPicPr>
            <p:cNvPr id="9" name="Picture 8">
              <a:extLst>
                <a:ext uri="{FF2B5EF4-FFF2-40B4-BE49-F238E27FC236}">
                  <a16:creationId xmlns:a16="http://schemas.microsoft.com/office/drawing/2014/main" id="{6E6746AA-08CA-8740-92C2-FB2BAE2A2CAB}"/>
                </a:ext>
              </a:extLst>
            </p:cNvPr>
            <p:cNvPicPr>
              <a:picLocks noChangeAspect="1"/>
            </p:cNvPicPr>
            <p:nvPr/>
          </p:nvPicPr>
          <p:blipFill>
            <a:blip r:embed="rId3"/>
            <a:stretch>
              <a:fillRect/>
            </a:stretch>
          </p:blipFill>
          <p:spPr>
            <a:xfrm>
              <a:off x="6694487" y="1771522"/>
              <a:ext cx="4914900" cy="2768600"/>
            </a:xfrm>
            <a:prstGeom prst="rect">
              <a:avLst/>
            </a:prstGeom>
          </p:spPr>
        </p:pic>
        <p:sp>
          <p:nvSpPr>
            <p:cNvPr id="10" name="TextBox 9">
              <a:extLst>
                <a:ext uri="{FF2B5EF4-FFF2-40B4-BE49-F238E27FC236}">
                  <a16:creationId xmlns:a16="http://schemas.microsoft.com/office/drawing/2014/main" id="{4C767EA3-A899-1243-A4D0-3FB0788CD0D3}"/>
                </a:ext>
              </a:extLst>
            </p:cNvPr>
            <p:cNvSpPr txBox="1"/>
            <p:nvPr/>
          </p:nvSpPr>
          <p:spPr>
            <a:xfrm>
              <a:off x="8657029" y="4566352"/>
              <a:ext cx="1471878" cy="246221"/>
            </a:xfrm>
            <a:prstGeom prst="rect">
              <a:avLst/>
            </a:prstGeom>
            <a:noFill/>
          </p:spPr>
          <p:txBody>
            <a:bodyPr wrap="none" rtlCol="0">
              <a:spAutoFit/>
            </a:bodyPr>
            <a:lstStyle/>
            <a:p>
              <a:r>
                <a:rPr lang="en-US" sz="1000" dirty="0" err="1">
                  <a:solidFill>
                    <a:schemeClr val="accent1"/>
                  </a:solidFill>
                </a:rPr>
                <a:t>Puri</a:t>
              </a:r>
              <a:r>
                <a:rPr lang="en-US" sz="1000" dirty="0">
                  <a:solidFill>
                    <a:schemeClr val="accent1"/>
                  </a:solidFill>
                </a:rPr>
                <a:t> et al., </a:t>
              </a:r>
              <a:r>
                <a:rPr lang="en-US" sz="1000" i="1" dirty="0">
                  <a:solidFill>
                    <a:schemeClr val="accent1"/>
                  </a:solidFill>
                </a:rPr>
                <a:t>ICLR </a:t>
              </a:r>
              <a:r>
                <a:rPr lang="en-US" sz="1000" dirty="0">
                  <a:solidFill>
                    <a:schemeClr val="accent1"/>
                  </a:solidFill>
                </a:rPr>
                <a:t>2020</a:t>
              </a:r>
            </a:p>
          </p:txBody>
        </p:sp>
      </p:grpSp>
    </p:spTree>
    <p:extLst>
      <p:ext uri="{BB962C8B-B14F-4D97-AF65-F5344CB8AC3E}">
        <p14:creationId xmlns:p14="http://schemas.microsoft.com/office/powerpoint/2010/main" val="73080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D25E91-CC98-7B44-A9CA-6E3FC81012E4}"/>
              </a:ext>
            </a:extLst>
          </p:cNvPr>
          <p:cNvSpPr>
            <a:spLocks noGrp="1"/>
          </p:cNvSpPr>
          <p:nvPr>
            <p:ph type="sldNum" sz="quarter" idx="12"/>
          </p:nvPr>
        </p:nvSpPr>
        <p:spPr/>
        <p:txBody>
          <a:bodyPr/>
          <a:lstStyle/>
          <a:p>
            <a:fld id="{DD530D5B-EC5A-4BBF-B601-BD523C3111CE}" type="slidenum">
              <a:rPr lang="en-GB" smtClean="0"/>
              <a:t>13</a:t>
            </a:fld>
            <a:endParaRPr lang="en-GB" dirty="0"/>
          </a:p>
        </p:txBody>
      </p:sp>
      <p:sp>
        <p:nvSpPr>
          <p:cNvPr id="4" name="Title 3">
            <a:extLst>
              <a:ext uri="{FF2B5EF4-FFF2-40B4-BE49-F238E27FC236}">
                <a16:creationId xmlns:a16="http://schemas.microsoft.com/office/drawing/2014/main" id="{DE998E18-4714-0640-9912-3697949B357E}"/>
              </a:ext>
            </a:extLst>
          </p:cNvPr>
          <p:cNvSpPr>
            <a:spLocks noGrp="1"/>
          </p:cNvSpPr>
          <p:nvPr>
            <p:ph type="title"/>
          </p:nvPr>
        </p:nvSpPr>
        <p:spPr/>
        <p:txBody>
          <a:bodyPr/>
          <a:lstStyle/>
          <a:p>
            <a:r>
              <a:rPr lang="en-US" dirty="0"/>
              <a:t>Saliency in medical imaging</a:t>
            </a:r>
          </a:p>
        </p:txBody>
      </p:sp>
      <p:sp>
        <p:nvSpPr>
          <p:cNvPr id="5" name="Date Placeholder 4">
            <a:extLst>
              <a:ext uri="{FF2B5EF4-FFF2-40B4-BE49-F238E27FC236}">
                <a16:creationId xmlns:a16="http://schemas.microsoft.com/office/drawing/2014/main" id="{97078F89-93B1-BD40-A5F4-9ECC844ACCB8}"/>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66FB6067-397E-7C4C-843D-9CBCD7FD9A35}"/>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pic>
        <p:nvPicPr>
          <p:cNvPr id="7" name="Picture 6">
            <a:extLst>
              <a:ext uri="{FF2B5EF4-FFF2-40B4-BE49-F238E27FC236}">
                <a16:creationId xmlns:a16="http://schemas.microsoft.com/office/drawing/2014/main" id="{32A8F283-CAFE-5743-A83B-305BCF8D4F25}"/>
              </a:ext>
            </a:extLst>
          </p:cNvPr>
          <p:cNvPicPr>
            <a:picLocks noChangeAspect="1"/>
          </p:cNvPicPr>
          <p:nvPr/>
        </p:nvPicPr>
        <p:blipFill>
          <a:blip r:embed="rId2"/>
          <a:stretch>
            <a:fillRect/>
          </a:stretch>
        </p:blipFill>
        <p:spPr>
          <a:xfrm>
            <a:off x="870994" y="1898904"/>
            <a:ext cx="1833785" cy="3843696"/>
          </a:xfrm>
          <a:prstGeom prst="rect">
            <a:avLst/>
          </a:prstGeom>
        </p:spPr>
      </p:pic>
      <p:sp>
        <p:nvSpPr>
          <p:cNvPr id="8" name="TextBox 7">
            <a:extLst>
              <a:ext uri="{FF2B5EF4-FFF2-40B4-BE49-F238E27FC236}">
                <a16:creationId xmlns:a16="http://schemas.microsoft.com/office/drawing/2014/main" id="{854AA16D-B492-954F-AFC4-3ACAB85B3B78}"/>
              </a:ext>
            </a:extLst>
          </p:cNvPr>
          <p:cNvSpPr txBox="1"/>
          <p:nvPr/>
        </p:nvSpPr>
        <p:spPr>
          <a:xfrm>
            <a:off x="1044735" y="5782770"/>
            <a:ext cx="1486304" cy="246221"/>
          </a:xfrm>
          <a:prstGeom prst="rect">
            <a:avLst/>
          </a:prstGeom>
          <a:noFill/>
        </p:spPr>
        <p:txBody>
          <a:bodyPr wrap="none" rtlCol="0">
            <a:spAutoFit/>
          </a:bodyPr>
          <a:lstStyle/>
          <a:p>
            <a:r>
              <a:rPr lang="en-US" sz="1000" dirty="0" err="1">
                <a:solidFill>
                  <a:schemeClr val="accent1"/>
                </a:solidFill>
              </a:rPr>
              <a:t>Rajpurkar</a:t>
            </a:r>
            <a:r>
              <a:rPr lang="en-US" sz="1000" dirty="0">
                <a:solidFill>
                  <a:schemeClr val="accent1"/>
                </a:solidFill>
              </a:rPr>
              <a:t> et al., 2017</a:t>
            </a:r>
          </a:p>
        </p:txBody>
      </p:sp>
      <p:grpSp>
        <p:nvGrpSpPr>
          <p:cNvPr id="12" name="Group 11">
            <a:extLst>
              <a:ext uri="{FF2B5EF4-FFF2-40B4-BE49-F238E27FC236}">
                <a16:creationId xmlns:a16="http://schemas.microsoft.com/office/drawing/2014/main" id="{82C26F5B-A06C-4CAB-8221-977CA13E805D}"/>
              </a:ext>
            </a:extLst>
          </p:cNvPr>
          <p:cNvGrpSpPr/>
          <p:nvPr/>
        </p:nvGrpSpPr>
        <p:grpSpPr>
          <a:xfrm>
            <a:off x="7930254" y="1176119"/>
            <a:ext cx="3627028" cy="4788071"/>
            <a:chOff x="7982359" y="1176119"/>
            <a:chExt cx="3627028" cy="4788071"/>
          </a:xfrm>
        </p:grpSpPr>
        <p:sp>
          <p:nvSpPr>
            <p:cNvPr id="11" name="TextBox 10">
              <a:extLst>
                <a:ext uri="{FF2B5EF4-FFF2-40B4-BE49-F238E27FC236}">
                  <a16:creationId xmlns:a16="http://schemas.microsoft.com/office/drawing/2014/main" id="{2B8CF75E-A4E0-1B42-BA4C-F0AB1A47CF5E}"/>
                </a:ext>
              </a:extLst>
            </p:cNvPr>
            <p:cNvSpPr txBox="1"/>
            <p:nvPr/>
          </p:nvSpPr>
          <p:spPr>
            <a:xfrm>
              <a:off x="8875421" y="5717969"/>
              <a:ext cx="2342308" cy="246221"/>
            </a:xfrm>
            <a:prstGeom prst="rect">
              <a:avLst/>
            </a:prstGeom>
            <a:noFill/>
          </p:spPr>
          <p:txBody>
            <a:bodyPr wrap="none" rtlCol="0">
              <a:spAutoFit/>
            </a:bodyPr>
            <a:lstStyle/>
            <a:p>
              <a:r>
                <a:rPr lang="en-US" sz="1000" dirty="0" err="1">
                  <a:solidFill>
                    <a:schemeClr val="accent1"/>
                  </a:solidFill>
                </a:rPr>
                <a:t>Mitani</a:t>
              </a:r>
              <a:r>
                <a:rPr lang="en-US" sz="1000" dirty="0">
                  <a:solidFill>
                    <a:schemeClr val="accent1"/>
                  </a:solidFill>
                </a:rPr>
                <a:t> et al., </a:t>
              </a:r>
              <a:r>
                <a:rPr lang="en-US" sz="1000" i="1" dirty="0">
                  <a:solidFill>
                    <a:schemeClr val="accent1"/>
                  </a:solidFill>
                </a:rPr>
                <a:t>Nat Biomed </a:t>
              </a:r>
              <a:r>
                <a:rPr lang="en-US" sz="1000" i="1" dirty="0" err="1">
                  <a:solidFill>
                    <a:schemeClr val="accent1"/>
                  </a:solidFill>
                </a:rPr>
                <a:t>Eng</a:t>
              </a:r>
              <a:r>
                <a:rPr lang="en-US" sz="1000" i="1" dirty="0">
                  <a:solidFill>
                    <a:schemeClr val="accent1"/>
                  </a:solidFill>
                </a:rPr>
                <a:t> </a:t>
              </a:r>
              <a:r>
                <a:rPr lang="en-US" sz="1000" dirty="0">
                  <a:solidFill>
                    <a:schemeClr val="accent1"/>
                  </a:solidFill>
                </a:rPr>
                <a:t>2020</a:t>
              </a:r>
            </a:p>
          </p:txBody>
        </p:sp>
        <p:pic>
          <p:nvPicPr>
            <p:cNvPr id="9" name="Picture 8">
              <a:extLst>
                <a:ext uri="{FF2B5EF4-FFF2-40B4-BE49-F238E27FC236}">
                  <a16:creationId xmlns:a16="http://schemas.microsoft.com/office/drawing/2014/main" id="{5A38E508-B482-5C42-9014-69B4E4EC9D2B}"/>
                </a:ext>
              </a:extLst>
            </p:cNvPr>
            <p:cNvPicPr>
              <a:picLocks noChangeAspect="1"/>
            </p:cNvPicPr>
            <p:nvPr/>
          </p:nvPicPr>
          <p:blipFill>
            <a:blip r:embed="rId3"/>
            <a:stretch>
              <a:fillRect/>
            </a:stretch>
          </p:blipFill>
          <p:spPr>
            <a:xfrm>
              <a:off x="7982359" y="1931237"/>
              <a:ext cx="3627028" cy="3648395"/>
            </a:xfrm>
            <a:prstGeom prst="rect">
              <a:avLst/>
            </a:prstGeom>
          </p:spPr>
        </p:pic>
        <p:sp>
          <p:nvSpPr>
            <p:cNvPr id="15" name="TextBox 14">
              <a:extLst>
                <a:ext uri="{FF2B5EF4-FFF2-40B4-BE49-F238E27FC236}">
                  <a16:creationId xmlns:a16="http://schemas.microsoft.com/office/drawing/2014/main" id="{0E9A0B3E-97C1-1141-A0AE-780F36566677}"/>
                </a:ext>
              </a:extLst>
            </p:cNvPr>
            <p:cNvSpPr txBox="1"/>
            <p:nvPr/>
          </p:nvSpPr>
          <p:spPr>
            <a:xfrm>
              <a:off x="8224639" y="1176119"/>
              <a:ext cx="3303424" cy="707886"/>
            </a:xfrm>
            <a:prstGeom prst="rect">
              <a:avLst/>
            </a:prstGeom>
            <a:noFill/>
          </p:spPr>
          <p:txBody>
            <a:bodyPr wrap="square" rtlCol="0">
              <a:spAutoFit/>
            </a:bodyPr>
            <a:lstStyle/>
            <a:p>
              <a:pPr algn="ctr"/>
              <a:r>
                <a:rPr lang="en-US" sz="2000" dirty="0">
                  <a:solidFill>
                    <a:schemeClr val="accent1"/>
                  </a:solidFill>
                </a:rPr>
                <a:t>Detecting </a:t>
              </a:r>
              <a:r>
                <a:rPr lang="en-US" sz="2000" dirty="0" err="1">
                  <a:solidFill>
                    <a:schemeClr val="accent1"/>
                  </a:solidFill>
                </a:rPr>
                <a:t>anaemia</a:t>
              </a:r>
              <a:r>
                <a:rPr lang="en-US" sz="2000" dirty="0">
                  <a:solidFill>
                    <a:schemeClr val="accent1"/>
                  </a:solidFill>
                </a:rPr>
                <a:t> from retinal fundus images</a:t>
              </a:r>
            </a:p>
          </p:txBody>
        </p:sp>
      </p:grpSp>
      <p:grpSp>
        <p:nvGrpSpPr>
          <p:cNvPr id="2" name="Group 1">
            <a:extLst>
              <a:ext uri="{FF2B5EF4-FFF2-40B4-BE49-F238E27FC236}">
                <a16:creationId xmlns:a16="http://schemas.microsoft.com/office/drawing/2014/main" id="{15B4F204-E9EF-42B0-B96B-CF5A00AC06FA}"/>
              </a:ext>
            </a:extLst>
          </p:cNvPr>
          <p:cNvGrpSpPr/>
          <p:nvPr/>
        </p:nvGrpSpPr>
        <p:grpSpPr>
          <a:xfrm>
            <a:off x="3795385" y="1176119"/>
            <a:ext cx="3303424" cy="4867695"/>
            <a:chOff x="3795385" y="1176119"/>
            <a:chExt cx="3303424" cy="4867695"/>
          </a:xfrm>
        </p:grpSpPr>
        <p:pic>
          <p:nvPicPr>
            <p:cNvPr id="1026" name="Picture 2">
              <a:extLst>
                <a:ext uri="{FF2B5EF4-FFF2-40B4-BE49-F238E27FC236}">
                  <a16:creationId xmlns:a16="http://schemas.microsoft.com/office/drawing/2014/main" id="{E782220A-B42D-534D-990C-A31A498D39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4461" y="2160194"/>
              <a:ext cx="3285273" cy="35686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FDC60FA-FA94-E043-9416-51466F8B99A7}"/>
                </a:ext>
              </a:extLst>
            </p:cNvPr>
            <p:cNvSpPr txBox="1"/>
            <p:nvPr/>
          </p:nvSpPr>
          <p:spPr>
            <a:xfrm>
              <a:off x="4384145" y="5797593"/>
              <a:ext cx="2125903" cy="246221"/>
            </a:xfrm>
            <a:prstGeom prst="rect">
              <a:avLst/>
            </a:prstGeom>
            <a:noFill/>
          </p:spPr>
          <p:txBody>
            <a:bodyPr wrap="none" rtlCol="0">
              <a:spAutoFit/>
            </a:bodyPr>
            <a:lstStyle/>
            <a:p>
              <a:r>
                <a:rPr lang="en-US" sz="1000" dirty="0">
                  <a:solidFill>
                    <a:schemeClr val="accent1"/>
                  </a:solidFill>
                </a:rPr>
                <a:t>Bien et al., </a:t>
              </a:r>
              <a:r>
                <a:rPr lang="en-US" sz="1000" i="1" dirty="0">
                  <a:solidFill>
                    <a:schemeClr val="accent1"/>
                  </a:solidFill>
                </a:rPr>
                <a:t>PLOS Medicine </a:t>
              </a:r>
              <a:r>
                <a:rPr lang="en-US" sz="1000" dirty="0">
                  <a:solidFill>
                    <a:schemeClr val="accent1"/>
                  </a:solidFill>
                </a:rPr>
                <a:t>2018</a:t>
              </a:r>
            </a:p>
          </p:txBody>
        </p:sp>
        <p:sp>
          <p:nvSpPr>
            <p:cNvPr id="16" name="TextBox 15">
              <a:extLst>
                <a:ext uri="{FF2B5EF4-FFF2-40B4-BE49-F238E27FC236}">
                  <a16:creationId xmlns:a16="http://schemas.microsoft.com/office/drawing/2014/main" id="{65AD5801-9EF7-724D-B7C5-49504C4E0F58}"/>
                </a:ext>
              </a:extLst>
            </p:cNvPr>
            <p:cNvSpPr txBox="1"/>
            <p:nvPr/>
          </p:nvSpPr>
          <p:spPr>
            <a:xfrm>
              <a:off x="3795385" y="1176119"/>
              <a:ext cx="3303424" cy="707886"/>
            </a:xfrm>
            <a:prstGeom prst="rect">
              <a:avLst/>
            </a:prstGeom>
            <a:noFill/>
          </p:spPr>
          <p:txBody>
            <a:bodyPr wrap="square" rtlCol="0">
              <a:spAutoFit/>
            </a:bodyPr>
            <a:lstStyle/>
            <a:p>
              <a:pPr algn="ctr"/>
              <a:r>
                <a:rPr lang="en-US" sz="2000" dirty="0">
                  <a:solidFill>
                    <a:schemeClr val="accent1"/>
                  </a:solidFill>
                </a:rPr>
                <a:t>Interpretation of knee MRIs</a:t>
              </a:r>
            </a:p>
          </p:txBody>
        </p:sp>
      </p:grpSp>
      <p:sp>
        <p:nvSpPr>
          <p:cNvPr id="17" name="TextBox 16">
            <a:extLst>
              <a:ext uri="{FF2B5EF4-FFF2-40B4-BE49-F238E27FC236}">
                <a16:creationId xmlns:a16="http://schemas.microsoft.com/office/drawing/2014/main" id="{C896CBB6-1CE3-0D4B-9CD4-A1AE1C1F01CF}"/>
              </a:ext>
            </a:extLst>
          </p:cNvPr>
          <p:cNvSpPr txBox="1"/>
          <p:nvPr/>
        </p:nvSpPr>
        <p:spPr>
          <a:xfrm>
            <a:off x="136174" y="1176119"/>
            <a:ext cx="3303424" cy="707886"/>
          </a:xfrm>
          <a:prstGeom prst="rect">
            <a:avLst/>
          </a:prstGeom>
          <a:noFill/>
        </p:spPr>
        <p:txBody>
          <a:bodyPr wrap="square" rtlCol="0">
            <a:spAutoFit/>
          </a:bodyPr>
          <a:lstStyle/>
          <a:p>
            <a:pPr algn="ctr"/>
            <a:r>
              <a:rPr lang="en-US" sz="2000" dirty="0">
                <a:solidFill>
                  <a:schemeClr val="accent1"/>
                </a:solidFill>
              </a:rPr>
              <a:t>Pneumonia detection from chest X-Rays</a:t>
            </a:r>
          </a:p>
        </p:txBody>
      </p:sp>
    </p:spTree>
    <p:extLst>
      <p:ext uri="{BB962C8B-B14F-4D97-AF65-F5344CB8AC3E}">
        <p14:creationId xmlns:p14="http://schemas.microsoft.com/office/powerpoint/2010/main" val="264779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411487-057E-774A-9679-A1816645FB56}"/>
              </a:ext>
            </a:extLst>
          </p:cNvPr>
          <p:cNvSpPr>
            <a:spLocks noGrp="1"/>
          </p:cNvSpPr>
          <p:nvPr>
            <p:ph idx="1"/>
          </p:nvPr>
        </p:nvSpPr>
        <p:spPr>
          <a:xfrm>
            <a:off x="582613" y="1461911"/>
            <a:ext cx="5278140" cy="4429525"/>
          </a:xfrm>
        </p:spPr>
        <p:txBody>
          <a:bodyPr/>
          <a:lstStyle/>
          <a:p>
            <a:pPr algn="ctr"/>
            <a:r>
              <a:rPr lang="en-US" b="1" dirty="0">
                <a:solidFill>
                  <a:schemeClr val="accent1"/>
                </a:solidFill>
              </a:rPr>
              <a:t>Axiom 1: Sensitivity</a:t>
            </a:r>
          </a:p>
          <a:p>
            <a:pPr marL="457200" indent="-457200">
              <a:buFont typeface="Arial" panose="020B0604020202020204" pitchFamily="34" charset="0"/>
              <a:buChar char="•"/>
            </a:pPr>
            <a:r>
              <a:rPr lang="en-US" sz="2000" dirty="0"/>
              <a:t>If two inputs differ in only one feature but result in different predictions, the differing feature should have non-zero saliency </a:t>
            </a:r>
          </a:p>
          <a:p>
            <a:pPr marL="457200" indent="-457200">
              <a:buFont typeface="Arial" panose="020B0604020202020204" pitchFamily="34" charset="0"/>
              <a:buChar char="•"/>
            </a:pPr>
            <a:r>
              <a:rPr lang="en-US" sz="2000" dirty="0"/>
              <a:t>Standard gradient-based saliency fails this axiom because </a:t>
            </a:r>
            <a:r>
              <a:rPr lang="en-US" sz="2000" dirty="0" err="1"/>
              <a:t>ReLUs</a:t>
            </a:r>
            <a:r>
              <a:rPr lang="en-US" sz="2000" dirty="0"/>
              <a:t> can result in zero gradient despite different inputs if, for example, the pre-</a:t>
            </a:r>
            <a:r>
              <a:rPr lang="en-US" sz="2000" dirty="0" err="1"/>
              <a:t>ReLU</a:t>
            </a:r>
            <a:r>
              <a:rPr lang="en-US" sz="2000" dirty="0"/>
              <a:t> activation is less than 0</a:t>
            </a:r>
          </a:p>
        </p:txBody>
      </p:sp>
      <p:sp>
        <p:nvSpPr>
          <p:cNvPr id="3" name="Slide Number Placeholder 2">
            <a:extLst>
              <a:ext uri="{FF2B5EF4-FFF2-40B4-BE49-F238E27FC236}">
                <a16:creationId xmlns:a16="http://schemas.microsoft.com/office/drawing/2014/main" id="{D4CC99F3-C511-2647-B074-F11EBE93AB1A}"/>
              </a:ext>
            </a:extLst>
          </p:cNvPr>
          <p:cNvSpPr>
            <a:spLocks noGrp="1"/>
          </p:cNvSpPr>
          <p:nvPr>
            <p:ph type="sldNum" sz="quarter" idx="12"/>
          </p:nvPr>
        </p:nvSpPr>
        <p:spPr/>
        <p:txBody>
          <a:bodyPr/>
          <a:lstStyle/>
          <a:p>
            <a:fld id="{DD530D5B-EC5A-4BBF-B601-BD523C3111CE}" type="slidenum">
              <a:rPr lang="en-GB" smtClean="0"/>
              <a:t>14</a:t>
            </a:fld>
            <a:endParaRPr lang="en-GB" dirty="0"/>
          </a:p>
        </p:txBody>
      </p:sp>
      <p:sp>
        <p:nvSpPr>
          <p:cNvPr id="4" name="Title 3">
            <a:extLst>
              <a:ext uri="{FF2B5EF4-FFF2-40B4-BE49-F238E27FC236}">
                <a16:creationId xmlns:a16="http://schemas.microsoft.com/office/drawing/2014/main" id="{E52CAE5C-8238-7E42-AC73-B1C9B345087D}"/>
              </a:ext>
            </a:extLst>
          </p:cNvPr>
          <p:cNvSpPr>
            <a:spLocks noGrp="1"/>
          </p:cNvSpPr>
          <p:nvPr>
            <p:ph type="title"/>
          </p:nvPr>
        </p:nvSpPr>
        <p:spPr/>
        <p:txBody>
          <a:bodyPr/>
          <a:lstStyle/>
          <a:p>
            <a:r>
              <a:rPr lang="en-US" dirty="0"/>
              <a:t>Insights from integrated gradients: what axioms should saliency methods satisfy?</a:t>
            </a:r>
          </a:p>
        </p:txBody>
      </p:sp>
      <p:sp>
        <p:nvSpPr>
          <p:cNvPr id="5" name="Date Placeholder 4">
            <a:extLst>
              <a:ext uri="{FF2B5EF4-FFF2-40B4-BE49-F238E27FC236}">
                <a16:creationId xmlns:a16="http://schemas.microsoft.com/office/drawing/2014/main" id="{D8F13456-6C51-D24E-9E81-1681E92E2C4C}"/>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5319A92C-BED7-8E43-8E79-148359BE991F}"/>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25" name="Content Placeholder 1">
            <a:extLst>
              <a:ext uri="{FF2B5EF4-FFF2-40B4-BE49-F238E27FC236}">
                <a16:creationId xmlns:a16="http://schemas.microsoft.com/office/drawing/2014/main" id="{0BA86BED-AFAB-5B43-A9EB-0D0E4ED40981}"/>
              </a:ext>
            </a:extLst>
          </p:cNvPr>
          <p:cNvSpPr txBox="1">
            <a:spLocks/>
          </p:cNvSpPr>
          <p:nvPr/>
        </p:nvSpPr>
        <p:spPr>
          <a:xfrm>
            <a:off x="6005500" y="1461911"/>
            <a:ext cx="6082901" cy="442952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2400" kern="1200" baseline="0">
                <a:solidFill>
                  <a:schemeClr val="tx1"/>
                </a:solidFill>
                <a:latin typeface="Optimistic Text" panose="020B0503020203020204" pitchFamily="34" charset="0"/>
                <a:ea typeface="+mn-ea"/>
                <a:cs typeface="+mn-cs"/>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solidFill>
                  <a:schemeClr val="accent1"/>
                </a:solidFill>
              </a:rPr>
              <a:t>Axiom 2: Implementation invariance</a:t>
            </a:r>
          </a:p>
          <a:p>
            <a:pPr marL="457200" indent="-457200">
              <a:buFont typeface="Arial" panose="020B0604020202020204" pitchFamily="34" charset="0"/>
              <a:buChar char="•"/>
            </a:pPr>
            <a:r>
              <a:rPr lang="en-US" sz="2000" dirty="0"/>
              <a:t>If two networks are </a:t>
            </a:r>
            <a:r>
              <a:rPr lang="en-US" sz="2000" i="1" dirty="0"/>
              <a:t>functionally equivalent </a:t>
            </a:r>
            <a:r>
              <a:rPr lang="en-US" sz="2000" dirty="0"/>
              <a:t>(produce identical output in response to all inputs), their saliency maps should also be identical </a:t>
            </a:r>
          </a:p>
          <a:p>
            <a:pPr marL="914400" lvl="1" indent="-457200"/>
            <a:r>
              <a:rPr lang="en-US" sz="2000" dirty="0"/>
              <a:t>In other words, the saliency map should be invariant to the implementation of the function</a:t>
            </a:r>
          </a:p>
          <a:p>
            <a:pPr marL="457200" indent="-457200">
              <a:buFont typeface="Arial" panose="020B0604020202020204" pitchFamily="34" charset="0"/>
              <a:buChar char="•"/>
            </a:pPr>
            <a:r>
              <a:rPr lang="en-US" sz="2000" dirty="0"/>
              <a:t>Standard gradient-based saliency satisfies this condition, but many more complicated saliency methods do not</a:t>
            </a:r>
          </a:p>
          <a:p>
            <a:pPr marL="457200" indent="-457200"/>
            <a:endParaRPr lang="en-US" sz="2000" dirty="0"/>
          </a:p>
          <a:p>
            <a:pPr marL="457200" indent="-457200">
              <a:buFont typeface="Arial" panose="020B0604020202020204" pitchFamily="34" charset="0"/>
              <a:buChar char="•"/>
            </a:pPr>
            <a:endParaRPr lang="en-US" sz="2000" dirty="0"/>
          </a:p>
        </p:txBody>
      </p:sp>
      <p:sp>
        <p:nvSpPr>
          <p:cNvPr id="26" name="TextBox 25">
            <a:extLst>
              <a:ext uri="{FF2B5EF4-FFF2-40B4-BE49-F238E27FC236}">
                <a16:creationId xmlns:a16="http://schemas.microsoft.com/office/drawing/2014/main" id="{68AC35B7-2595-1E4F-AAB6-C05D2093A77C}"/>
              </a:ext>
            </a:extLst>
          </p:cNvPr>
          <p:cNvSpPr txBox="1"/>
          <p:nvPr/>
        </p:nvSpPr>
        <p:spPr>
          <a:xfrm>
            <a:off x="7542615" y="6324489"/>
            <a:ext cx="2097049" cy="246221"/>
          </a:xfrm>
          <a:prstGeom prst="rect">
            <a:avLst/>
          </a:prstGeom>
          <a:noFill/>
        </p:spPr>
        <p:txBody>
          <a:bodyPr wrap="none" rtlCol="0">
            <a:spAutoFit/>
          </a:bodyPr>
          <a:lstStyle/>
          <a:p>
            <a:r>
              <a:rPr lang="en-US" sz="1000" dirty="0">
                <a:solidFill>
                  <a:schemeClr val="accent1"/>
                </a:solidFill>
              </a:rPr>
              <a:t>Sundararajan et al., </a:t>
            </a:r>
            <a:r>
              <a:rPr lang="en-US" sz="1000" i="1" dirty="0">
                <a:solidFill>
                  <a:schemeClr val="accent1"/>
                </a:solidFill>
              </a:rPr>
              <a:t>ICML </a:t>
            </a:r>
            <a:r>
              <a:rPr lang="en-US" sz="1000" dirty="0">
                <a:solidFill>
                  <a:schemeClr val="accent1"/>
                </a:solidFill>
              </a:rPr>
              <a:t>2017</a:t>
            </a:r>
          </a:p>
        </p:txBody>
      </p:sp>
    </p:spTree>
    <p:extLst>
      <p:ext uri="{BB962C8B-B14F-4D97-AF65-F5344CB8AC3E}">
        <p14:creationId xmlns:p14="http://schemas.microsoft.com/office/powerpoint/2010/main" val="141035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fade">
                                      <p:cBhvr>
                                        <p:cTn id="22" dur="500"/>
                                        <p:tgtEl>
                                          <p:spTgt spid="2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xEl>
                                              <p:pRg st="1" end="1"/>
                                            </p:txEl>
                                          </p:spTgt>
                                        </p:tgtEl>
                                        <p:attrNameLst>
                                          <p:attrName>style.visibility</p:attrName>
                                        </p:attrNameLst>
                                      </p:cBhvr>
                                      <p:to>
                                        <p:strVal val="visible"/>
                                      </p:to>
                                    </p:set>
                                    <p:animEffect transition="in" filter="fade">
                                      <p:cBhvr>
                                        <p:cTn id="27" dur="500"/>
                                        <p:tgtEl>
                                          <p:spTgt spid="2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xEl>
                                              <p:pRg st="2" end="2"/>
                                            </p:txEl>
                                          </p:spTgt>
                                        </p:tgtEl>
                                        <p:attrNameLst>
                                          <p:attrName>style.visibility</p:attrName>
                                        </p:attrNameLst>
                                      </p:cBhvr>
                                      <p:to>
                                        <p:strVal val="visible"/>
                                      </p:to>
                                    </p:set>
                                    <p:animEffect transition="in" filter="fade">
                                      <p:cBhvr>
                                        <p:cTn id="32" dur="500"/>
                                        <p:tgtEl>
                                          <p:spTgt spid="2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3" end="3"/>
                                            </p:txEl>
                                          </p:spTgt>
                                        </p:tgtEl>
                                        <p:attrNameLst>
                                          <p:attrName>style.visibility</p:attrName>
                                        </p:attrNameLst>
                                      </p:cBhvr>
                                      <p:to>
                                        <p:strVal val="visible"/>
                                      </p:to>
                                    </p:set>
                                    <p:animEffect transition="in" filter="fade">
                                      <p:cBhvr>
                                        <p:cTn id="37"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CC99F3-C511-2647-B074-F11EBE93AB1A}"/>
              </a:ext>
            </a:extLst>
          </p:cNvPr>
          <p:cNvSpPr>
            <a:spLocks noGrp="1"/>
          </p:cNvSpPr>
          <p:nvPr>
            <p:ph type="sldNum" sz="quarter" idx="12"/>
          </p:nvPr>
        </p:nvSpPr>
        <p:spPr/>
        <p:txBody>
          <a:bodyPr/>
          <a:lstStyle/>
          <a:p>
            <a:fld id="{DD530D5B-EC5A-4BBF-B601-BD523C3111CE}" type="slidenum">
              <a:rPr lang="en-GB" smtClean="0"/>
              <a:t>15</a:t>
            </a:fld>
            <a:endParaRPr lang="en-GB" dirty="0"/>
          </a:p>
        </p:txBody>
      </p:sp>
      <p:sp>
        <p:nvSpPr>
          <p:cNvPr id="4" name="Title 3">
            <a:extLst>
              <a:ext uri="{FF2B5EF4-FFF2-40B4-BE49-F238E27FC236}">
                <a16:creationId xmlns:a16="http://schemas.microsoft.com/office/drawing/2014/main" id="{E52CAE5C-8238-7E42-AC73-B1C9B345087D}"/>
              </a:ext>
            </a:extLst>
          </p:cNvPr>
          <p:cNvSpPr>
            <a:spLocks noGrp="1"/>
          </p:cNvSpPr>
          <p:nvPr>
            <p:ph type="title"/>
          </p:nvPr>
        </p:nvSpPr>
        <p:spPr/>
        <p:txBody>
          <a:bodyPr/>
          <a:lstStyle/>
          <a:p>
            <a:r>
              <a:rPr lang="en-US" dirty="0"/>
              <a:t>Insights from integrated gradients: what axioms should saliency methods satisfy?</a:t>
            </a:r>
          </a:p>
        </p:txBody>
      </p:sp>
      <p:sp>
        <p:nvSpPr>
          <p:cNvPr id="5" name="Date Placeholder 4">
            <a:extLst>
              <a:ext uri="{FF2B5EF4-FFF2-40B4-BE49-F238E27FC236}">
                <a16:creationId xmlns:a16="http://schemas.microsoft.com/office/drawing/2014/main" id="{D8F13456-6C51-D24E-9E81-1681E92E2C4C}"/>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5319A92C-BED7-8E43-8E79-148359BE991F}"/>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pic>
        <p:nvPicPr>
          <p:cNvPr id="9" name="Picture 8">
            <a:extLst>
              <a:ext uri="{FF2B5EF4-FFF2-40B4-BE49-F238E27FC236}">
                <a16:creationId xmlns:a16="http://schemas.microsoft.com/office/drawing/2014/main" id="{FEB0E95E-2934-6F42-B8F2-D5782BD8720F}"/>
              </a:ext>
            </a:extLst>
          </p:cNvPr>
          <p:cNvPicPr>
            <a:picLocks noChangeAspect="1"/>
          </p:cNvPicPr>
          <p:nvPr/>
        </p:nvPicPr>
        <p:blipFill rotWithShape="1">
          <a:blip r:embed="rId2"/>
          <a:srcRect b="30202"/>
          <a:stretch/>
        </p:blipFill>
        <p:spPr>
          <a:xfrm>
            <a:off x="642576" y="1264204"/>
            <a:ext cx="4217612" cy="4786792"/>
          </a:xfrm>
          <a:prstGeom prst="rect">
            <a:avLst/>
          </a:prstGeom>
        </p:spPr>
      </p:pic>
      <p:pic>
        <p:nvPicPr>
          <p:cNvPr id="10" name="Picture 9">
            <a:extLst>
              <a:ext uri="{FF2B5EF4-FFF2-40B4-BE49-F238E27FC236}">
                <a16:creationId xmlns:a16="http://schemas.microsoft.com/office/drawing/2014/main" id="{D5C3F36B-83CA-FE49-8EDA-6730E3E510E1}"/>
              </a:ext>
            </a:extLst>
          </p:cNvPr>
          <p:cNvPicPr>
            <a:picLocks noChangeAspect="1"/>
          </p:cNvPicPr>
          <p:nvPr/>
        </p:nvPicPr>
        <p:blipFill>
          <a:blip r:embed="rId3"/>
          <a:stretch>
            <a:fillRect/>
          </a:stretch>
        </p:blipFill>
        <p:spPr>
          <a:xfrm>
            <a:off x="5745448" y="2404372"/>
            <a:ext cx="5339026" cy="2345597"/>
          </a:xfrm>
          <a:prstGeom prst="rect">
            <a:avLst/>
          </a:prstGeom>
        </p:spPr>
      </p:pic>
      <p:sp>
        <p:nvSpPr>
          <p:cNvPr id="14" name="TextBox 13">
            <a:extLst>
              <a:ext uri="{FF2B5EF4-FFF2-40B4-BE49-F238E27FC236}">
                <a16:creationId xmlns:a16="http://schemas.microsoft.com/office/drawing/2014/main" id="{0F146A85-1B48-384A-8EE7-9B6EF0A69EEA}"/>
              </a:ext>
            </a:extLst>
          </p:cNvPr>
          <p:cNvSpPr txBox="1"/>
          <p:nvPr/>
        </p:nvSpPr>
        <p:spPr>
          <a:xfrm>
            <a:off x="7418728" y="6324489"/>
            <a:ext cx="2097049" cy="246221"/>
          </a:xfrm>
          <a:prstGeom prst="rect">
            <a:avLst/>
          </a:prstGeom>
          <a:noFill/>
        </p:spPr>
        <p:txBody>
          <a:bodyPr wrap="none" rtlCol="0">
            <a:spAutoFit/>
          </a:bodyPr>
          <a:lstStyle/>
          <a:p>
            <a:r>
              <a:rPr lang="en-US" sz="1000" dirty="0">
                <a:solidFill>
                  <a:schemeClr val="accent1"/>
                </a:solidFill>
              </a:rPr>
              <a:t>Sundararajan et al., </a:t>
            </a:r>
            <a:r>
              <a:rPr lang="en-US" sz="1000" i="1" dirty="0">
                <a:solidFill>
                  <a:schemeClr val="accent1"/>
                </a:solidFill>
              </a:rPr>
              <a:t>ICML </a:t>
            </a:r>
            <a:r>
              <a:rPr lang="en-US" sz="1000" dirty="0">
                <a:solidFill>
                  <a:schemeClr val="accent1"/>
                </a:solidFill>
              </a:rPr>
              <a:t>2017</a:t>
            </a:r>
          </a:p>
        </p:txBody>
      </p:sp>
    </p:spTree>
    <p:extLst>
      <p:ext uri="{BB962C8B-B14F-4D97-AF65-F5344CB8AC3E}">
        <p14:creationId xmlns:p14="http://schemas.microsoft.com/office/powerpoint/2010/main" val="769204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5F01AA-684D-B54E-A8F5-F9C5875320BC}"/>
              </a:ext>
            </a:extLst>
          </p:cNvPr>
          <p:cNvSpPr>
            <a:spLocks noGrp="1"/>
          </p:cNvSpPr>
          <p:nvPr>
            <p:ph type="sldNum" sz="quarter" idx="12"/>
          </p:nvPr>
        </p:nvSpPr>
        <p:spPr/>
        <p:txBody>
          <a:bodyPr/>
          <a:lstStyle/>
          <a:p>
            <a:fld id="{DD530D5B-EC5A-4BBF-B601-BD523C3111CE}" type="slidenum">
              <a:rPr lang="en-GB" smtClean="0"/>
              <a:t>16</a:t>
            </a:fld>
            <a:endParaRPr lang="en-GB" dirty="0"/>
          </a:p>
        </p:txBody>
      </p:sp>
      <p:sp>
        <p:nvSpPr>
          <p:cNvPr id="4" name="Title 3">
            <a:extLst>
              <a:ext uri="{FF2B5EF4-FFF2-40B4-BE49-F238E27FC236}">
                <a16:creationId xmlns:a16="http://schemas.microsoft.com/office/drawing/2014/main" id="{5EC72DBA-DA79-ED4A-99FB-E3CB8D37B239}"/>
              </a:ext>
            </a:extLst>
          </p:cNvPr>
          <p:cNvSpPr>
            <a:spLocks noGrp="1"/>
          </p:cNvSpPr>
          <p:nvPr>
            <p:ph type="title"/>
          </p:nvPr>
        </p:nvSpPr>
        <p:spPr/>
        <p:txBody>
          <a:bodyPr/>
          <a:lstStyle/>
          <a:p>
            <a:r>
              <a:rPr lang="en-US" dirty="0"/>
              <a:t>Many saliency methods are not invariant to input transformations</a:t>
            </a:r>
          </a:p>
        </p:txBody>
      </p:sp>
      <p:sp>
        <p:nvSpPr>
          <p:cNvPr id="5" name="Date Placeholder 4">
            <a:extLst>
              <a:ext uri="{FF2B5EF4-FFF2-40B4-BE49-F238E27FC236}">
                <a16:creationId xmlns:a16="http://schemas.microsoft.com/office/drawing/2014/main" id="{6B526466-9CB7-8A4D-8310-F78E44A9A05A}"/>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B9A206B5-C249-8645-9EE5-28EB976301DA}"/>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7" name="TextBox 6">
            <a:extLst>
              <a:ext uri="{FF2B5EF4-FFF2-40B4-BE49-F238E27FC236}">
                <a16:creationId xmlns:a16="http://schemas.microsoft.com/office/drawing/2014/main" id="{C23F97BF-80D6-C74C-B3B2-60FF5B510E7C}"/>
              </a:ext>
            </a:extLst>
          </p:cNvPr>
          <p:cNvSpPr txBox="1"/>
          <p:nvPr/>
        </p:nvSpPr>
        <p:spPr>
          <a:xfrm>
            <a:off x="8185415" y="6324489"/>
            <a:ext cx="1624163" cy="246221"/>
          </a:xfrm>
          <a:prstGeom prst="rect">
            <a:avLst/>
          </a:prstGeom>
          <a:noFill/>
        </p:spPr>
        <p:txBody>
          <a:bodyPr wrap="none" rtlCol="0">
            <a:spAutoFit/>
          </a:bodyPr>
          <a:lstStyle/>
          <a:p>
            <a:r>
              <a:rPr lang="en-US" sz="1000" dirty="0" err="1">
                <a:solidFill>
                  <a:schemeClr val="accent1"/>
                </a:solidFill>
              </a:rPr>
              <a:t>Kindermans</a:t>
            </a:r>
            <a:r>
              <a:rPr lang="en-US" sz="1000" dirty="0">
                <a:solidFill>
                  <a:schemeClr val="accent1"/>
                </a:solidFill>
              </a:rPr>
              <a:t> et al., 2019</a:t>
            </a:r>
          </a:p>
        </p:txBody>
      </p:sp>
      <p:sp>
        <p:nvSpPr>
          <p:cNvPr id="8" name="Content Placeholder 1">
            <a:extLst>
              <a:ext uri="{FF2B5EF4-FFF2-40B4-BE49-F238E27FC236}">
                <a16:creationId xmlns:a16="http://schemas.microsoft.com/office/drawing/2014/main" id="{FBC8AB88-8EDA-5243-A5F7-7277C98A0C63}"/>
              </a:ext>
            </a:extLst>
          </p:cNvPr>
          <p:cNvSpPr>
            <a:spLocks noGrp="1"/>
          </p:cNvSpPr>
          <p:nvPr>
            <p:ph idx="1"/>
          </p:nvPr>
        </p:nvSpPr>
        <p:spPr>
          <a:xfrm>
            <a:off x="582613" y="1461912"/>
            <a:ext cx="5278140" cy="1692462"/>
          </a:xfrm>
        </p:spPr>
        <p:txBody>
          <a:bodyPr/>
          <a:lstStyle/>
          <a:p>
            <a:pPr algn="ctr"/>
            <a:r>
              <a:rPr lang="en-US" b="1" dirty="0">
                <a:solidFill>
                  <a:schemeClr val="accent1"/>
                </a:solidFill>
              </a:rPr>
              <a:t>Axiom: input invariance</a:t>
            </a:r>
          </a:p>
          <a:p>
            <a:pPr marL="457200" indent="-457200">
              <a:buFont typeface="Arial" panose="020B0604020202020204" pitchFamily="34" charset="0"/>
              <a:buChar char="•"/>
            </a:pPr>
            <a:r>
              <a:rPr lang="en-US" sz="2000" dirty="0"/>
              <a:t>If a constant shift is applied to all inputs, the attribution method should not change </a:t>
            </a:r>
          </a:p>
        </p:txBody>
      </p:sp>
      <p:pic>
        <p:nvPicPr>
          <p:cNvPr id="9" name="Picture 8">
            <a:extLst>
              <a:ext uri="{FF2B5EF4-FFF2-40B4-BE49-F238E27FC236}">
                <a16:creationId xmlns:a16="http://schemas.microsoft.com/office/drawing/2014/main" id="{5090AC0F-D961-DF4E-A51C-5E5F2BDF9A96}"/>
              </a:ext>
            </a:extLst>
          </p:cNvPr>
          <p:cNvPicPr>
            <a:picLocks noChangeAspect="1"/>
          </p:cNvPicPr>
          <p:nvPr/>
        </p:nvPicPr>
        <p:blipFill>
          <a:blip r:embed="rId2"/>
          <a:stretch>
            <a:fillRect/>
          </a:stretch>
        </p:blipFill>
        <p:spPr>
          <a:xfrm>
            <a:off x="428689" y="3295015"/>
            <a:ext cx="5757319" cy="2678539"/>
          </a:xfrm>
          <a:prstGeom prst="rect">
            <a:avLst/>
          </a:prstGeom>
        </p:spPr>
      </p:pic>
      <p:pic>
        <p:nvPicPr>
          <p:cNvPr id="10" name="Picture 9">
            <a:extLst>
              <a:ext uri="{FF2B5EF4-FFF2-40B4-BE49-F238E27FC236}">
                <a16:creationId xmlns:a16="http://schemas.microsoft.com/office/drawing/2014/main" id="{D644C699-8798-FE48-BF18-D90984872ADF}"/>
              </a:ext>
            </a:extLst>
          </p:cNvPr>
          <p:cNvPicPr>
            <a:picLocks noChangeAspect="1"/>
          </p:cNvPicPr>
          <p:nvPr/>
        </p:nvPicPr>
        <p:blipFill>
          <a:blip r:embed="rId3"/>
          <a:stretch>
            <a:fillRect/>
          </a:stretch>
        </p:blipFill>
        <p:spPr>
          <a:xfrm>
            <a:off x="6426709" y="1504870"/>
            <a:ext cx="5529699" cy="3752296"/>
          </a:xfrm>
          <a:prstGeom prst="rect">
            <a:avLst/>
          </a:prstGeom>
        </p:spPr>
      </p:pic>
    </p:spTree>
    <p:extLst>
      <p:ext uri="{BB962C8B-B14F-4D97-AF65-F5344CB8AC3E}">
        <p14:creationId xmlns:p14="http://schemas.microsoft.com/office/powerpoint/2010/main" val="50005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52F1E6-430C-B64B-8CCD-443867F1F714}"/>
              </a:ext>
            </a:extLst>
          </p:cNvPr>
          <p:cNvSpPr>
            <a:spLocks noGrp="1"/>
          </p:cNvSpPr>
          <p:nvPr>
            <p:ph type="sldNum" sz="quarter" idx="12"/>
          </p:nvPr>
        </p:nvSpPr>
        <p:spPr/>
        <p:txBody>
          <a:bodyPr/>
          <a:lstStyle/>
          <a:p>
            <a:fld id="{DD530D5B-EC5A-4BBF-B601-BD523C3111CE}" type="slidenum">
              <a:rPr lang="en-GB" smtClean="0"/>
              <a:t>17</a:t>
            </a:fld>
            <a:endParaRPr lang="en-GB" dirty="0"/>
          </a:p>
        </p:txBody>
      </p:sp>
      <p:sp>
        <p:nvSpPr>
          <p:cNvPr id="4" name="Title 3">
            <a:extLst>
              <a:ext uri="{FF2B5EF4-FFF2-40B4-BE49-F238E27FC236}">
                <a16:creationId xmlns:a16="http://schemas.microsoft.com/office/drawing/2014/main" id="{B43647AC-8A0F-514D-B8EA-570FB6318059}"/>
              </a:ext>
            </a:extLst>
          </p:cNvPr>
          <p:cNvSpPr>
            <a:spLocks noGrp="1"/>
          </p:cNvSpPr>
          <p:nvPr>
            <p:ph type="title"/>
          </p:nvPr>
        </p:nvSpPr>
        <p:spPr/>
        <p:txBody>
          <a:bodyPr/>
          <a:lstStyle/>
          <a:p>
            <a:r>
              <a:rPr lang="en-US" dirty="0"/>
              <a:t>Many saliency methods produce maps which are very similar to edge detectors</a:t>
            </a:r>
          </a:p>
        </p:txBody>
      </p:sp>
      <p:sp>
        <p:nvSpPr>
          <p:cNvPr id="5" name="Date Placeholder 4">
            <a:extLst>
              <a:ext uri="{FF2B5EF4-FFF2-40B4-BE49-F238E27FC236}">
                <a16:creationId xmlns:a16="http://schemas.microsoft.com/office/drawing/2014/main" id="{70D19B2F-180C-7340-80DC-404712133DEA}"/>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3EDAC0F8-73DC-A94F-B94A-B7F41421EAAF}"/>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7" name="TextBox 6">
            <a:extLst>
              <a:ext uri="{FF2B5EF4-FFF2-40B4-BE49-F238E27FC236}">
                <a16:creationId xmlns:a16="http://schemas.microsoft.com/office/drawing/2014/main" id="{9625CB8D-4630-2F44-B536-C81731170E4E}"/>
              </a:ext>
            </a:extLst>
          </p:cNvPr>
          <p:cNvSpPr txBox="1"/>
          <p:nvPr/>
        </p:nvSpPr>
        <p:spPr>
          <a:xfrm>
            <a:off x="7111732" y="6324489"/>
            <a:ext cx="1980029" cy="246221"/>
          </a:xfrm>
          <a:prstGeom prst="rect">
            <a:avLst/>
          </a:prstGeom>
          <a:noFill/>
        </p:spPr>
        <p:txBody>
          <a:bodyPr wrap="none" rtlCol="0">
            <a:spAutoFit/>
          </a:bodyPr>
          <a:lstStyle/>
          <a:p>
            <a:r>
              <a:rPr lang="en-US" sz="1000" dirty="0">
                <a:solidFill>
                  <a:schemeClr val="accent1"/>
                </a:solidFill>
              </a:rPr>
              <a:t>Adebayo et al., </a:t>
            </a:r>
            <a:r>
              <a:rPr lang="en-US" sz="1000" i="1" dirty="0" err="1">
                <a:solidFill>
                  <a:schemeClr val="accent1"/>
                </a:solidFill>
              </a:rPr>
              <a:t>NeurIPS</a:t>
            </a:r>
            <a:r>
              <a:rPr lang="en-US" sz="1000" dirty="0">
                <a:solidFill>
                  <a:schemeClr val="accent1"/>
                </a:solidFill>
              </a:rPr>
              <a:t> 2018</a:t>
            </a:r>
          </a:p>
        </p:txBody>
      </p:sp>
      <p:pic>
        <p:nvPicPr>
          <p:cNvPr id="12" name="Picture 11">
            <a:extLst>
              <a:ext uri="{FF2B5EF4-FFF2-40B4-BE49-F238E27FC236}">
                <a16:creationId xmlns:a16="http://schemas.microsoft.com/office/drawing/2014/main" id="{1D3D8E77-851D-7B45-8864-C41AA8BE86B3}"/>
              </a:ext>
            </a:extLst>
          </p:cNvPr>
          <p:cNvPicPr>
            <a:picLocks noChangeAspect="1"/>
          </p:cNvPicPr>
          <p:nvPr/>
        </p:nvPicPr>
        <p:blipFill>
          <a:blip r:embed="rId2"/>
          <a:stretch>
            <a:fillRect/>
          </a:stretch>
        </p:blipFill>
        <p:spPr>
          <a:xfrm>
            <a:off x="1416050" y="1606550"/>
            <a:ext cx="9359900" cy="3644900"/>
          </a:xfrm>
          <a:prstGeom prst="rect">
            <a:avLst/>
          </a:prstGeom>
        </p:spPr>
      </p:pic>
      <p:sp>
        <p:nvSpPr>
          <p:cNvPr id="2" name="Rectangle 1">
            <a:extLst>
              <a:ext uri="{FF2B5EF4-FFF2-40B4-BE49-F238E27FC236}">
                <a16:creationId xmlns:a16="http://schemas.microsoft.com/office/drawing/2014/main" id="{4458B0FC-BE7B-4645-85F5-A4CD05AF53D1}"/>
              </a:ext>
            </a:extLst>
          </p:cNvPr>
          <p:cNvSpPr/>
          <p:nvPr/>
        </p:nvSpPr>
        <p:spPr>
          <a:xfrm>
            <a:off x="9645445" y="1746209"/>
            <a:ext cx="961595" cy="3505241"/>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260860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08F14B-38AA-924A-B65D-FC4956958AD6}"/>
              </a:ext>
            </a:extLst>
          </p:cNvPr>
          <p:cNvPicPr>
            <a:picLocks noChangeAspect="1"/>
          </p:cNvPicPr>
          <p:nvPr/>
        </p:nvPicPr>
        <p:blipFill rotWithShape="1">
          <a:blip r:embed="rId2"/>
          <a:srcRect l="23331"/>
          <a:stretch/>
        </p:blipFill>
        <p:spPr>
          <a:xfrm>
            <a:off x="7131092" y="1788414"/>
            <a:ext cx="4920739" cy="3607674"/>
          </a:xfrm>
          <a:prstGeom prst="rect">
            <a:avLst/>
          </a:prstGeom>
        </p:spPr>
      </p:pic>
      <p:sp>
        <p:nvSpPr>
          <p:cNvPr id="3" name="Slide Number Placeholder 2">
            <a:extLst>
              <a:ext uri="{FF2B5EF4-FFF2-40B4-BE49-F238E27FC236}">
                <a16:creationId xmlns:a16="http://schemas.microsoft.com/office/drawing/2014/main" id="{2B52F1E6-430C-B64B-8CCD-443867F1F714}"/>
              </a:ext>
            </a:extLst>
          </p:cNvPr>
          <p:cNvSpPr>
            <a:spLocks noGrp="1"/>
          </p:cNvSpPr>
          <p:nvPr>
            <p:ph type="sldNum" sz="quarter" idx="12"/>
          </p:nvPr>
        </p:nvSpPr>
        <p:spPr/>
        <p:txBody>
          <a:bodyPr/>
          <a:lstStyle/>
          <a:p>
            <a:fld id="{DD530D5B-EC5A-4BBF-B601-BD523C3111CE}" type="slidenum">
              <a:rPr lang="en-GB" smtClean="0"/>
              <a:t>18</a:t>
            </a:fld>
            <a:endParaRPr lang="en-GB" dirty="0"/>
          </a:p>
        </p:txBody>
      </p:sp>
      <p:sp>
        <p:nvSpPr>
          <p:cNvPr id="4" name="Title 3">
            <a:extLst>
              <a:ext uri="{FF2B5EF4-FFF2-40B4-BE49-F238E27FC236}">
                <a16:creationId xmlns:a16="http://schemas.microsoft.com/office/drawing/2014/main" id="{B43647AC-8A0F-514D-B8EA-570FB6318059}"/>
              </a:ext>
            </a:extLst>
          </p:cNvPr>
          <p:cNvSpPr>
            <a:spLocks noGrp="1"/>
          </p:cNvSpPr>
          <p:nvPr>
            <p:ph type="title"/>
          </p:nvPr>
        </p:nvSpPr>
        <p:spPr/>
        <p:txBody>
          <a:bodyPr/>
          <a:lstStyle/>
          <a:p>
            <a:r>
              <a:rPr lang="en-US" dirty="0"/>
              <a:t>Many saliency methods fail randomization sanity checks</a:t>
            </a:r>
          </a:p>
        </p:txBody>
      </p:sp>
      <p:sp>
        <p:nvSpPr>
          <p:cNvPr id="5" name="Date Placeholder 4">
            <a:extLst>
              <a:ext uri="{FF2B5EF4-FFF2-40B4-BE49-F238E27FC236}">
                <a16:creationId xmlns:a16="http://schemas.microsoft.com/office/drawing/2014/main" id="{70D19B2F-180C-7340-80DC-404712133DEA}"/>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3EDAC0F8-73DC-A94F-B94A-B7F41421EAAF}"/>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mc:AlternateContent xmlns:mc="http://schemas.openxmlformats.org/markup-compatibility/2006" xmlns:a14="http://schemas.microsoft.com/office/drawing/2010/main">
        <mc:Choice Requires="a14">
          <p:sp>
            <p:nvSpPr>
              <p:cNvPr id="8" name="Content Placeholder 1">
                <a:extLst>
                  <a:ext uri="{FF2B5EF4-FFF2-40B4-BE49-F238E27FC236}">
                    <a16:creationId xmlns:a16="http://schemas.microsoft.com/office/drawing/2014/main" id="{935353CE-1424-6D44-8472-50796CD26825}"/>
                  </a:ext>
                </a:extLst>
              </p:cNvPr>
              <p:cNvSpPr>
                <a:spLocks noGrp="1"/>
              </p:cNvSpPr>
              <p:nvPr>
                <p:ph idx="1"/>
              </p:nvPr>
            </p:nvSpPr>
            <p:spPr>
              <a:xfrm>
                <a:off x="582613" y="1461912"/>
                <a:ext cx="5051073" cy="4632042"/>
              </a:xfrm>
            </p:spPr>
            <p:txBody>
              <a:bodyPr/>
              <a:lstStyle/>
              <a:p>
                <a:pPr algn="ctr"/>
                <a:r>
                  <a:rPr lang="en-US" b="1" dirty="0">
                    <a:solidFill>
                      <a:schemeClr val="accent1"/>
                    </a:solidFill>
                  </a:rPr>
                  <a:t>Two randomization tests</a:t>
                </a:r>
              </a:p>
              <a:p>
                <a:pPr marL="457200" indent="-457200">
                  <a:buFont typeface="Arial" panose="020B0604020202020204" pitchFamily="34" charset="0"/>
                  <a:buChar char="•"/>
                </a:pPr>
                <a:r>
                  <a:rPr lang="en-US" sz="1700" b="1" dirty="0"/>
                  <a:t>Model parameter randomization: </a:t>
                </a:r>
                <a:r>
                  <a:rPr lang="en-US" sz="1700" dirty="0"/>
                  <a:t>If a saliency method depends on the learned parameters of the model, the saliency maps for a randomly initialized, untrained network and a trained network should be very different </a:t>
                </a:r>
              </a:p>
              <a:p>
                <a:pPr marL="457200" indent="-457200">
                  <a:buFont typeface="Arial" panose="020B0604020202020204" pitchFamily="34" charset="0"/>
                  <a:buChar char="•"/>
                </a:pPr>
                <a:r>
                  <a:rPr lang="en-US" sz="1700" b="1" dirty="0"/>
                  <a:t>Data randomization: </a:t>
                </a:r>
                <a:r>
                  <a:rPr lang="en-US" sz="1700" dirty="0"/>
                  <a:t>If a saliency method depends on the data labels (i.e., </a:t>
                </a:r>
                <a14:m>
                  <m:oMath xmlns:m="http://schemas.openxmlformats.org/officeDocument/2006/math">
                    <m:r>
                      <a:rPr lang="en-US" sz="1700" b="0" i="1" smtClean="0">
                        <a:latin typeface="Cambria Math" panose="02040503050406030204" pitchFamily="18" charset="0"/>
                      </a:rPr>
                      <m:t>𝑝</m:t>
                    </m:r>
                    <m:r>
                      <a:rPr lang="en-US" sz="1700" b="0" i="1" smtClean="0">
                        <a:latin typeface="Cambria Math" panose="02040503050406030204" pitchFamily="18" charset="0"/>
                      </a:rPr>
                      <m:t>(</m:t>
                    </m:r>
                    <m:r>
                      <a:rPr lang="en-US" sz="1700" b="0" i="1" smtClean="0">
                        <a:latin typeface="Cambria Math" panose="02040503050406030204" pitchFamily="18" charset="0"/>
                      </a:rPr>
                      <m:t>𝑦</m:t>
                    </m:r>
                    <m:r>
                      <a:rPr lang="en-US" sz="1700" b="0" i="1" smtClean="0">
                        <a:latin typeface="Cambria Math" panose="02040503050406030204" pitchFamily="18" charset="0"/>
                      </a:rPr>
                      <m:t>|</m:t>
                    </m:r>
                    <m:r>
                      <a:rPr lang="en-US" sz="1700" b="0" i="1" smtClean="0">
                        <a:latin typeface="Cambria Math" panose="02040503050406030204" pitchFamily="18" charset="0"/>
                      </a:rPr>
                      <m:t>𝑥</m:t>
                    </m:r>
                    <m:r>
                      <a:rPr lang="en-US" sz="1700" b="0" i="1" smtClean="0">
                        <a:latin typeface="Cambria Math" panose="02040503050406030204" pitchFamily="18" charset="0"/>
                      </a:rPr>
                      <m:t>)</m:t>
                    </m:r>
                  </m:oMath>
                </a14:m>
                <a:r>
                  <a:rPr lang="en-US" sz="1700" dirty="0"/>
                  <a:t>), then the saliency maps for a model trained on data with randomly permuted labels should be different from the maps generated against the uncorrupted dataset</a:t>
                </a:r>
                <a:endParaRPr lang="en-US" sz="1700" b="1" dirty="0"/>
              </a:p>
            </p:txBody>
          </p:sp>
        </mc:Choice>
        <mc:Fallback xmlns="">
          <p:sp>
            <p:nvSpPr>
              <p:cNvPr id="8" name="Content Placeholder 1">
                <a:extLst>
                  <a:ext uri="{FF2B5EF4-FFF2-40B4-BE49-F238E27FC236}">
                    <a16:creationId xmlns:a16="http://schemas.microsoft.com/office/drawing/2014/main" id="{935353CE-1424-6D44-8472-50796CD26825}"/>
                  </a:ext>
                </a:extLst>
              </p:cNvPr>
              <p:cNvSpPr>
                <a:spLocks noGrp="1" noRot="1" noChangeAspect="1" noMove="1" noResize="1" noEditPoints="1" noAdjustHandles="1" noChangeArrowheads="1" noChangeShapeType="1" noTextEdit="1"/>
              </p:cNvSpPr>
              <p:nvPr>
                <p:ph idx="1"/>
              </p:nvPr>
            </p:nvSpPr>
            <p:spPr>
              <a:xfrm>
                <a:off x="582613" y="1461912"/>
                <a:ext cx="5051073" cy="4632042"/>
              </a:xfrm>
              <a:blipFill>
                <a:blip r:embed="rId3"/>
                <a:stretch>
                  <a:fillRect l="-2513" t="-1639" r="-276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63D1A7B-DEC8-1C48-ABB4-1960DC28A295}"/>
              </a:ext>
            </a:extLst>
          </p:cNvPr>
          <p:cNvPicPr>
            <a:picLocks noChangeAspect="1"/>
          </p:cNvPicPr>
          <p:nvPr/>
        </p:nvPicPr>
        <p:blipFill rotWithShape="1">
          <a:blip r:embed="rId2"/>
          <a:srcRect r="76669"/>
          <a:stretch/>
        </p:blipFill>
        <p:spPr>
          <a:xfrm>
            <a:off x="5633687" y="1788414"/>
            <a:ext cx="1497406" cy="3607674"/>
          </a:xfrm>
          <a:prstGeom prst="rect">
            <a:avLst/>
          </a:prstGeom>
        </p:spPr>
      </p:pic>
      <p:pic>
        <p:nvPicPr>
          <p:cNvPr id="14" name="Picture 13">
            <a:extLst>
              <a:ext uri="{FF2B5EF4-FFF2-40B4-BE49-F238E27FC236}">
                <a16:creationId xmlns:a16="http://schemas.microsoft.com/office/drawing/2014/main" id="{CAD90D4D-8DEC-624F-B3CA-2C324977AEB6}"/>
              </a:ext>
            </a:extLst>
          </p:cNvPr>
          <p:cNvPicPr>
            <a:picLocks noChangeAspect="1"/>
          </p:cNvPicPr>
          <p:nvPr/>
        </p:nvPicPr>
        <p:blipFill rotWithShape="1">
          <a:blip r:embed="rId4"/>
          <a:srcRect l="731"/>
          <a:stretch/>
        </p:blipFill>
        <p:spPr>
          <a:xfrm>
            <a:off x="5873026" y="1858701"/>
            <a:ext cx="6001048" cy="3467100"/>
          </a:xfrm>
          <a:prstGeom prst="rect">
            <a:avLst/>
          </a:prstGeom>
        </p:spPr>
      </p:pic>
      <p:pic>
        <p:nvPicPr>
          <p:cNvPr id="16" name="Picture 15">
            <a:extLst>
              <a:ext uri="{FF2B5EF4-FFF2-40B4-BE49-F238E27FC236}">
                <a16:creationId xmlns:a16="http://schemas.microsoft.com/office/drawing/2014/main" id="{D7B2F29F-A139-5F4B-AB1E-4AB9CA5B495F}"/>
              </a:ext>
            </a:extLst>
          </p:cNvPr>
          <p:cNvPicPr>
            <a:picLocks noChangeAspect="1"/>
          </p:cNvPicPr>
          <p:nvPr/>
        </p:nvPicPr>
        <p:blipFill>
          <a:blip r:embed="rId5"/>
          <a:stretch>
            <a:fillRect/>
          </a:stretch>
        </p:blipFill>
        <p:spPr>
          <a:xfrm>
            <a:off x="6026156" y="1529151"/>
            <a:ext cx="5694787" cy="4525547"/>
          </a:xfrm>
          <a:prstGeom prst="rect">
            <a:avLst/>
          </a:prstGeom>
        </p:spPr>
      </p:pic>
      <p:sp>
        <p:nvSpPr>
          <p:cNvPr id="17" name="TextBox 16">
            <a:extLst>
              <a:ext uri="{FF2B5EF4-FFF2-40B4-BE49-F238E27FC236}">
                <a16:creationId xmlns:a16="http://schemas.microsoft.com/office/drawing/2014/main" id="{36F3878B-4888-6D4E-86BF-1C8B81228A76}"/>
              </a:ext>
            </a:extLst>
          </p:cNvPr>
          <p:cNvSpPr txBox="1"/>
          <p:nvPr/>
        </p:nvSpPr>
        <p:spPr>
          <a:xfrm>
            <a:off x="6751872" y="6324489"/>
            <a:ext cx="1980029" cy="246221"/>
          </a:xfrm>
          <a:prstGeom prst="rect">
            <a:avLst/>
          </a:prstGeom>
          <a:noFill/>
        </p:spPr>
        <p:txBody>
          <a:bodyPr wrap="none" rtlCol="0">
            <a:spAutoFit/>
          </a:bodyPr>
          <a:lstStyle/>
          <a:p>
            <a:r>
              <a:rPr lang="en-US" sz="1000" dirty="0">
                <a:solidFill>
                  <a:schemeClr val="accent1"/>
                </a:solidFill>
              </a:rPr>
              <a:t>Adebayo et al., </a:t>
            </a:r>
            <a:r>
              <a:rPr lang="en-US" sz="1000" i="1" dirty="0" err="1">
                <a:solidFill>
                  <a:schemeClr val="accent1"/>
                </a:solidFill>
              </a:rPr>
              <a:t>NeurIPS</a:t>
            </a:r>
            <a:r>
              <a:rPr lang="en-US" sz="1000" dirty="0">
                <a:solidFill>
                  <a:schemeClr val="accent1"/>
                </a:solidFill>
              </a:rPr>
              <a:t> 2018</a:t>
            </a:r>
          </a:p>
        </p:txBody>
      </p:sp>
      <p:sp>
        <p:nvSpPr>
          <p:cNvPr id="12" name="Rectangle 11">
            <a:extLst>
              <a:ext uri="{FF2B5EF4-FFF2-40B4-BE49-F238E27FC236}">
                <a16:creationId xmlns:a16="http://schemas.microsoft.com/office/drawing/2014/main" id="{457C2764-4257-4450-8258-95D0AC8BC609}"/>
              </a:ext>
            </a:extLst>
          </p:cNvPr>
          <p:cNvSpPr/>
          <p:nvPr/>
        </p:nvSpPr>
        <p:spPr>
          <a:xfrm>
            <a:off x="6796057" y="3763788"/>
            <a:ext cx="5167835" cy="330364"/>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20575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
                                        </p:tgtEl>
                                      </p:cBhvr>
                                    </p:animEffect>
                                    <p:set>
                                      <p:cBhvr>
                                        <p:cTn id="33" dur="1" fill="hold">
                                          <p:stCondLst>
                                            <p:cond delay="499"/>
                                          </p:stCondLst>
                                        </p:cTn>
                                        <p:tgtEl>
                                          <p:spTgt spid="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8">
                                            <p:txEl>
                                              <p:pRg st="2" end="2"/>
                                            </p:txEl>
                                          </p:spTgt>
                                        </p:tgtEl>
                                        <p:attrNameLst>
                                          <p:attrName>style.visibility</p:attrName>
                                        </p:attrNameLst>
                                      </p:cBhvr>
                                      <p:to>
                                        <p:strVal val="visible"/>
                                      </p:to>
                                    </p:set>
                                    <p:animEffect transition="in" filter="fade">
                                      <p:cBhvr>
                                        <p:cTn id="45" dur="500"/>
                                        <p:tgtEl>
                                          <p:spTgt spid="8">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9FF1B4-B442-E349-8B9F-CFBCB223DB92}"/>
              </a:ext>
            </a:extLst>
          </p:cNvPr>
          <p:cNvSpPr>
            <a:spLocks noGrp="1"/>
          </p:cNvSpPr>
          <p:nvPr>
            <p:ph type="sldNum" sz="quarter" idx="12"/>
          </p:nvPr>
        </p:nvSpPr>
        <p:spPr/>
        <p:txBody>
          <a:bodyPr/>
          <a:lstStyle/>
          <a:p>
            <a:fld id="{DD530D5B-EC5A-4BBF-B601-BD523C3111CE}" type="slidenum">
              <a:rPr lang="en-GB" smtClean="0"/>
              <a:t>19</a:t>
            </a:fld>
            <a:endParaRPr lang="en-GB" dirty="0"/>
          </a:p>
        </p:txBody>
      </p:sp>
      <p:sp>
        <p:nvSpPr>
          <p:cNvPr id="4" name="Title 3">
            <a:extLst>
              <a:ext uri="{FF2B5EF4-FFF2-40B4-BE49-F238E27FC236}">
                <a16:creationId xmlns:a16="http://schemas.microsoft.com/office/drawing/2014/main" id="{55418AE7-7910-1842-BF34-76C890D90F60}"/>
              </a:ext>
            </a:extLst>
          </p:cNvPr>
          <p:cNvSpPr>
            <a:spLocks noGrp="1"/>
          </p:cNvSpPr>
          <p:nvPr>
            <p:ph type="title"/>
          </p:nvPr>
        </p:nvSpPr>
        <p:spPr/>
        <p:txBody>
          <a:bodyPr/>
          <a:lstStyle/>
          <a:p>
            <a:r>
              <a:rPr lang="en-US" dirty="0"/>
              <a:t>Do saliency maps help humans better predict DNN outputs?</a:t>
            </a:r>
          </a:p>
        </p:txBody>
      </p:sp>
      <p:sp>
        <p:nvSpPr>
          <p:cNvPr id="5" name="Date Placeholder 4">
            <a:extLst>
              <a:ext uri="{FF2B5EF4-FFF2-40B4-BE49-F238E27FC236}">
                <a16:creationId xmlns:a16="http://schemas.microsoft.com/office/drawing/2014/main" id="{6C3B4DB5-4A7C-B44B-B32E-2E82294B8C2C}"/>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800B6B2B-BFA0-E74E-80BD-111C93525F84}"/>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7" name="TextBox 6">
            <a:extLst>
              <a:ext uri="{FF2B5EF4-FFF2-40B4-BE49-F238E27FC236}">
                <a16:creationId xmlns:a16="http://schemas.microsoft.com/office/drawing/2014/main" id="{070840B1-45EF-7540-86CE-368A7B08ABCE}"/>
              </a:ext>
            </a:extLst>
          </p:cNvPr>
          <p:cNvSpPr txBox="1"/>
          <p:nvPr/>
        </p:nvSpPr>
        <p:spPr>
          <a:xfrm>
            <a:off x="2284239" y="5506978"/>
            <a:ext cx="2324675" cy="246221"/>
          </a:xfrm>
          <a:prstGeom prst="rect">
            <a:avLst/>
          </a:prstGeom>
          <a:noFill/>
        </p:spPr>
        <p:txBody>
          <a:bodyPr wrap="none" rtlCol="0">
            <a:spAutoFit/>
          </a:bodyPr>
          <a:lstStyle/>
          <a:p>
            <a:r>
              <a:rPr lang="en-US" sz="1000" dirty="0">
                <a:solidFill>
                  <a:schemeClr val="accent1"/>
                </a:solidFill>
              </a:rPr>
              <a:t>Chandrasekaran et al., </a:t>
            </a:r>
            <a:r>
              <a:rPr lang="en-US" sz="1000" i="1" dirty="0">
                <a:solidFill>
                  <a:schemeClr val="accent1"/>
                </a:solidFill>
              </a:rPr>
              <a:t>CVPR </a:t>
            </a:r>
            <a:r>
              <a:rPr lang="en-US" sz="1000" dirty="0">
                <a:solidFill>
                  <a:schemeClr val="accent1"/>
                </a:solidFill>
              </a:rPr>
              <a:t>2017</a:t>
            </a:r>
          </a:p>
        </p:txBody>
      </p:sp>
      <p:pic>
        <p:nvPicPr>
          <p:cNvPr id="8" name="Picture 7">
            <a:extLst>
              <a:ext uri="{FF2B5EF4-FFF2-40B4-BE49-F238E27FC236}">
                <a16:creationId xmlns:a16="http://schemas.microsoft.com/office/drawing/2014/main" id="{837B9F5A-2040-A94C-A029-E13151616560}"/>
              </a:ext>
            </a:extLst>
          </p:cNvPr>
          <p:cNvPicPr>
            <a:picLocks noChangeAspect="1"/>
          </p:cNvPicPr>
          <p:nvPr/>
        </p:nvPicPr>
        <p:blipFill>
          <a:blip r:embed="rId2"/>
          <a:stretch>
            <a:fillRect/>
          </a:stretch>
        </p:blipFill>
        <p:spPr>
          <a:xfrm>
            <a:off x="468493" y="1099019"/>
            <a:ext cx="5118100" cy="4267200"/>
          </a:xfrm>
          <a:prstGeom prst="rect">
            <a:avLst/>
          </a:prstGeom>
        </p:spPr>
      </p:pic>
      <p:sp>
        <p:nvSpPr>
          <p:cNvPr id="9" name="Rectangle 8">
            <a:extLst>
              <a:ext uri="{FF2B5EF4-FFF2-40B4-BE49-F238E27FC236}">
                <a16:creationId xmlns:a16="http://schemas.microsoft.com/office/drawing/2014/main" id="{77C23969-0946-DC40-A1A8-13A54879255E}"/>
              </a:ext>
            </a:extLst>
          </p:cNvPr>
          <p:cNvSpPr/>
          <p:nvPr/>
        </p:nvSpPr>
        <p:spPr>
          <a:xfrm>
            <a:off x="2215426" y="1245793"/>
            <a:ext cx="3461218" cy="4038089"/>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nvGrpSpPr>
          <p:cNvPr id="12" name="Group 11">
            <a:extLst>
              <a:ext uri="{FF2B5EF4-FFF2-40B4-BE49-F238E27FC236}">
                <a16:creationId xmlns:a16="http://schemas.microsoft.com/office/drawing/2014/main" id="{F05F028E-85A8-D54E-A526-B255D1632606}"/>
              </a:ext>
            </a:extLst>
          </p:cNvPr>
          <p:cNvGrpSpPr/>
          <p:nvPr/>
        </p:nvGrpSpPr>
        <p:grpSpPr>
          <a:xfrm>
            <a:off x="7070986" y="1381446"/>
            <a:ext cx="3251299" cy="4371753"/>
            <a:chOff x="7070986" y="1381446"/>
            <a:chExt cx="3251299" cy="4371753"/>
          </a:xfrm>
        </p:grpSpPr>
        <p:sp>
          <p:nvSpPr>
            <p:cNvPr id="10" name="TextBox 9">
              <a:extLst>
                <a:ext uri="{FF2B5EF4-FFF2-40B4-BE49-F238E27FC236}">
                  <a16:creationId xmlns:a16="http://schemas.microsoft.com/office/drawing/2014/main" id="{F48F6E27-EF32-5047-84EC-0819CEB92B53}"/>
                </a:ext>
              </a:extLst>
            </p:cNvPr>
            <p:cNvSpPr txBox="1"/>
            <p:nvPr/>
          </p:nvSpPr>
          <p:spPr>
            <a:xfrm>
              <a:off x="8310687" y="5506978"/>
              <a:ext cx="1736373" cy="246221"/>
            </a:xfrm>
            <a:prstGeom prst="rect">
              <a:avLst/>
            </a:prstGeom>
            <a:noFill/>
          </p:spPr>
          <p:txBody>
            <a:bodyPr wrap="none" rtlCol="0">
              <a:spAutoFit/>
            </a:bodyPr>
            <a:lstStyle/>
            <a:p>
              <a:r>
                <a:rPr lang="en-US" sz="1000" dirty="0" err="1">
                  <a:solidFill>
                    <a:schemeClr val="accent1"/>
                  </a:solidFill>
                </a:rPr>
                <a:t>Alqaraawi</a:t>
              </a:r>
              <a:r>
                <a:rPr lang="en-US" sz="1000" dirty="0">
                  <a:solidFill>
                    <a:schemeClr val="accent1"/>
                  </a:solidFill>
                </a:rPr>
                <a:t> et al., </a:t>
              </a:r>
              <a:r>
                <a:rPr lang="en-US" sz="1000" i="1" dirty="0">
                  <a:solidFill>
                    <a:schemeClr val="accent1"/>
                  </a:solidFill>
                </a:rPr>
                <a:t>IUI</a:t>
              </a:r>
              <a:r>
                <a:rPr lang="en-US" sz="1000" dirty="0">
                  <a:solidFill>
                    <a:schemeClr val="accent1"/>
                  </a:solidFill>
                </a:rPr>
                <a:t> 2020</a:t>
              </a:r>
            </a:p>
          </p:txBody>
        </p:sp>
        <p:pic>
          <p:nvPicPr>
            <p:cNvPr id="11" name="Picture 10">
              <a:extLst>
                <a:ext uri="{FF2B5EF4-FFF2-40B4-BE49-F238E27FC236}">
                  <a16:creationId xmlns:a16="http://schemas.microsoft.com/office/drawing/2014/main" id="{CB9C00A5-DBFA-8D49-BB90-EA2C6EDF7A14}"/>
                </a:ext>
              </a:extLst>
            </p:cNvPr>
            <p:cNvPicPr>
              <a:picLocks noChangeAspect="1"/>
            </p:cNvPicPr>
            <p:nvPr/>
          </p:nvPicPr>
          <p:blipFill>
            <a:blip r:embed="rId3"/>
            <a:stretch>
              <a:fillRect/>
            </a:stretch>
          </p:blipFill>
          <p:spPr>
            <a:xfrm>
              <a:off x="7070986" y="1381446"/>
              <a:ext cx="3251299" cy="3702346"/>
            </a:xfrm>
            <a:prstGeom prst="rect">
              <a:avLst/>
            </a:prstGeom>
          </p:spPr>
        </p:pic>
      </p:grpSp>
    </p:spTree>
    <p:extLst>
      <p:ext uri="{BB962C8B-B14F-4D97-AF65-F5344CB8AC3E}">
        <p14:creationId xmlns:p14="http://schemas.microsoft.com/office/powerpoint/2010/main" val="329669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2B03E5-50DB-C548-B29A-FE10AE4B74FD}"/>
              </a:ext>
            </a:extLst>
          </p:cNvPr>
          <p:cNvSpPr>
            <a:spLocks noGrp="1"/>
          </p:cNvSpPr>
          <p:nvPr>
            <p:ph type="sldNum" sz="quarter" idx="12"/>
          </p:nvPr>
        </p:nvSpPr>
        <p:spPr/>
        <p:txBody>
          <a:bodyPr/>
          <a:lstStyle/>
          <a:p>
            <a:fld id="{DD530D5B-EC5A-4BBF-B601-BD523C3111CE}" type="slidenum">
              <a:rPr lang="en-GB" smtClean="0"/>
              <a:pPr/>
              <a:t>2</a:t>
            </a:fld>
            <a:endParaRPr lang="en-GB" dirty="0"/>
          </a:p>
        </p:txBody>
      </p:sp>
      <p:sp>
        <p:nvSpPr>
          <p:cNvPr id="5" name="Date Placeholder 4">
            <a:extLst>
              <a:ext uri="{FF2B5EF4-FFF2-40B4-BE49-F238E27FC236}">
                <a16:creationId xmlns:a16="http://schemas.microsoft.com/office/drawing/2014/main" id="{4EE7A754-A8C6-C442-9E06-27F9BB69940E}"/>
              </a:ext>
            </a:extLst>
          </p:cNvPr>
          <p:cNvSpPr>
            <a:spLocks noGrp="1"/>
          </p:cNvSpPr>
          <p:nvPr>
            <p:ph type="dt" sz="half" idx="2"/>
          </p:nvPr>
        </p:nvSpPr>
        <p:spPr/>
        <p:txBody>
          <a:bodyPr/>
          <a:lstStyle/>
          <a:p>
            <a:r>
              <a:rPr lang="en-US" dirty="0">
                <a:solidFill>
                  <a:schemeClr val="accent1"/>
                </a:solidFill>
              </a:rPr>
              <a:t>June 20, 2021</a:t>
            </a:r>
            <a:endParaRPr lang="en-GB" dirty="0">
              <a:solidFill>
                <a:schemeClr val="accent1"/>
              </a:solidFill>
            </a:endParaRPr>
          </a:p>
        </p:txBody>
      </p:sp>
      <p:sp>
        <p:nvSpPr>
          <p:cNvPr id="6" name="Footer Placeholder 5">
            <a:extLst>
              <a:ext uri="{FF2B5EF4-FFF2-40B4-BE49-F238E27FC236}">
                <a16:creationId xmlns:a16="http://schemas.microsoft.com/office/drawing/2014/main" id="{C00A5B25-9BEA-B343-83B7-7BE704FB7411}"/>
              </a:ext>
            </a:extLst>
          </p:cNvPr>
          <p:cNvSpPr>
            <a:spLocks noGrp="1"/>
          </p:cNvSpPr>
          <p:nvPr>
            <p:ph type="ftr" sz="quarter" idx="3"/>
          </p:nvPr>
        </p:nvSpPr>
        <p:spPr/>
        <p:txBody>
          <a:bodyPr/>
          <a:lstStyle/>
          <a:p>
            <a:r>
              <a:rPr lang="en-GB" dirty="0">
                <a:solidFill>
                  <a:schemeClr val="accent1"/>
                </a:solidFill>
              </a:rPr>
              <a:t>Towards falsifiable interpretability research – Ari </a:t>
            </a:r>
            <a:r>
              <a:rPr lang="en-GB" dirty="0" err="1">
                <a:solidFill>
                  <a:schemeClr val="accent1"/>
                </a:solidFill>
              </a:rPr>
              <a:t>Morcos</a:t>
            </a:r>
            <a:r>
              <a:rPr lang="en-GB" dirty="0">
                <a:solidFill>
                  <a:schemeClr val="accent1"/>
                </a:solidFill>
              </a:rPr>
              <a:t> </a:t>
            </a:r>
          </a:p>
        </p:txBody>
      </p:sp>
      <p:sp>
        <p:nvSpPr>
          <p:cNvPr id="8" name="Title 1">
            <a:extLst>
              <a:ext uri="{FF2B5EF4-FFF2-40B4-BE49-F238E27FC236}">
                <a16:creationId xmlns:a16="http://schemas.microsoft.com/office/drawing/2014/main" id="{7DAF4959-28C3-C14E-92C0-A73B2BE7AE54}"/>
              </a:ext>
            </a:extLst>
          </p:cNvPr>
          <p:cNvSpPr txBox="1">
            <a:spLocks/>
          </p:cNvSpPr>
          <p:nvPr/>
        </p:nvSpPr>
        <p:spPr>
          <a:xfrm>
            <a:off x="652620" y="4043476"/>
            <a:ext cx="11194948" cy="2008094"/>
          </a:xfrm>
          <a:prstGeom prst="rect">
            <a:avLst/>
          </a:prstGeom>
        </p:spPr>
        <p:txBody>
          <a:bodyPr/>
          <a:lstStyle>
            <a:lvl1pPr algn="l" defTabSz="914400" rtl="0" eaLnBrk="1" latinLnBrk="0" hangingPunct="1">
              <a:lnSpc>
                <a:spcPct val="110000"/>
              </a:lnSpc>
              <a:spcBef>
                <a:spcPct val="0"/>
              </a:spcBef>
              <a:buNone/>
              <a:defRPr sz="2400" b="0" i="0" kern="1200" spc="50" baseline="0">
                <a:solidFill>
                  <a:schemeClr val="tx2"/>
                </a:solidFill>
                <a:latin typeface="Optimistic Display" panose="020B0603020203020204" pitchFamily="34" charset="0"/>
                <a:ea typeface="+mj-ea"/>
                <a:cs typeface="+mj-cs"/>
              </a:defRPr>
            </a:lvl1pPr>
          </a:lstStyle>
          <a:p>
            <a:pPr algn="ctr"/>
            <a:r>
              <a:rPr lang="en-US" sz="3400" dirty="0">
                <a:solidFill>
                  <a:schemeClr val="accent1"/>
                </a:solidFill>
              </a:rPr>
              <a:t>Intuition is critical for understanding, but unverified intuition can be misleading and lead us astray</a:t>
            </a:r>
          </a:p>
        </p:txBody>
      </p:sp>
      <p:sp>
        <p:nvSpPr>
          <p:cNvPr id="10" name="Title 1">
            <a:extLst>
              <a:ext uri="{FF2B5EF4-FFF2-40B4-BE49-F238E27FC236}">
                <a16:creationId xmlns:a16="http://schemas.microsoft.com/office/drawing/2014/main" id="{9CA1B882-489E-44AB-B063-5B6F8CFF9FDF}"/>
              </a:ext>
            </a:extLst>
          </p:cNvPr>
          <p:cNvSpPr txBox="1">
            <a:spLocks/>
          </p:cNvSpPr>
          <p:nvPr/>
        </p:nvSpPr>
        <p:spPr>
          <a:xfrm>
            <a:off x="652620" y="706200"/>
            <a:ext cx="11194948" cy="2008094"/>
          </a:xfrm>
          <a:prstGeom prst="rect">
            <a:avLst/>
          </a:prstGeom>
        </p:spPr>
        <p:txBody>
          <a:bodyPr/>
          <a:lstStyle>
            <a:lvl1pPr algn="l" defTabSz="914400" rtl="0" eaLnBrk="1" latinLnBrk="0" hangingPunct="1">
              <a:lnSpc>
                <a:spcPct val="110000"/>
              </a:lnSpc>
              <a:spcBef>
                <a:spcPct val="0"/>
              </a:spcBef>
              <a:buNone/>
              <a:defRPr sz="2400" b="0" i="0" kern="1200" spc="50" baseline="0">
                <a:solidFill>
                  <a:schemeClr val="tx2"/>
                </a:solidFill>
                <a:latin typeface="Optimistic Display" panose="020B0603020203020204" pitchFamily="34" charset="0"/>
                <a:ea typeface="+mj-ea"/>
                <a:cs typeface="+mj-cs"/>
              </a:defRPr>
            </a:lvl1pPr>
          </a:lstStyle>
          <a:p>
            <a:pPr algn="ctr"/>
            <a:r>
              <a:rPr lang="en-US" sz="3400" dirty="0">
                <a:solidFill>
                  <a:schemeClr val="accent1"/>
                </a:solidFill>
              </a:rPr>
              <a:t>Interpretability can be viewed as building human intuition and understanding for complex “black box” models</a:t>
            </a:r>
          </a:p>
        </p:txBody>
      </p:sp>
    </p:spTree>
    <p:extLst>
      <p:ext uri="{BB962C8B-B14F-4D97-AF65-F5344CB8AC3E}">
        <p14:creationId xmlns:p14="http://schemas.microsoft.com/office/powerpoint/2010/main" val="422269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684479B-FF88-9847-BB44-7E947F9D769B}"/>
                  </a:ext>
                </a:extLst>
              </p:cNvPr>
              <p:cNvSpPr>
                <a:spLocks noGrp="1"/>
              </p:cNvSpPr>
              <p:nvPr>
                <p:ph idx="1"/>
              </p:nvPr>
            </p:nvSpPr>
            <p:spPr>
              <a:xfrm>
                <a:off x="582612" y="1461911"/>
                <a:ext cx="11026775" cy="4263829"/>
              </a:xfrm>
            </p:spPr>
            <p:txBody>
              <a:bodyPr/>
              <a:lstStyle/>
              <a:p>
                <a:pPr marL="342900" indent="-342900">
                  <a:spcBef>
                    <a:spcPts val="2000"/>
                  </a:spcBef>
                  <a:buFont typeface="Arial" panose="020B0604020202020204" pitchFamily="34" charset="0"/>
                  <a:buChar char="•"/>
                </a:pPr>
                <a:r>
                  <a:rPr lang="en-US" dirty="0"/>
                  <a:t>Saliency/attribution maps generate intuitive and visually-appealing annotations which at first seem to explain why a network made a particular decision</a:t>
                </a:r>
              </a:p>
              <a:p>
                <a:pPr marL="342900" indent="-342900">
                  <a:spcBef>
                    <a:spcPts val="2000"/>
                  </a:spcBef>
                  <a:buFont typeface="Arial" panose="020B0604020202020204" pitchFamily="34" charset="0"/>
                  <a:buChar char="•"/>
                </a:pPr>
                <a:r>
                  <a:rPr lang="en-US" dirty="0"/>
                  <a:t>However, many saliency methods fail critical sanity checks – most notably, many methods do not depend on the learned function,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e>
                        <m:r>
                          <a:rPr lang="en-US" b="0" i="1" smtClean="0">
                            <a:latin typeface="Cambria Math" panose="02040503050406030204" pitchFamily="18" charset="0"/>
                          </a:rPr>
                          <m:t>𝑥</m:t>
                        </m:r>
                      </m:e>
                    </m:d>
                  </m:oMath>
                </a14:m>
                <a:r>
                  <a:rPr lang="en-US" dirty="0"/>
                  <a:t>, but rather depend on the data distribution alone,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marL="342900" indent="-342900">
                  <a:spcBef>
                    <a:spcPts val="2000"/>
                  </a:spcBef>
                  <a:buFont typeface="Arial" panose="020B0604020202020204" pitchFamily="34" charset="0"/>
                  <a:buChar char="•"/>
                </a:pPr>
                <a:r>
                  <a:rPr lang="en-US" dirty="0"/>
                  <a:t>The flaws of saliency methods may be particularly concerning when they’re used in safety-critical settings, such as medical imaging where saliency has been widely used (Arun et al., 2020; Saporta et al., 2021) </a:t>
                </a:r>
              </a:p>
            </p:txBody>
          </p:sp>
        </mc:Choice>
        <mc:Fallback xmlns="">
          <p:sp>
            <p:nvSpPr>
              <p:cNvPr id="2" name="Content Placeholder 1">
                <a:extLst>
                  <a:ext uri="{FF2B5EF4-FFF2-40B4-BE49-F238E27FC236}">
                    <a16:creationId xmlns:a16="http://schemas.microsoft.com/office/drawing/2014/main" id="{0684479B-FF88-9847-BB44-7E947F9D769B}"/>
                  </a:ext>
                </a:extLst>
              </p:cNvPr>
              <p:cNvSpPr>
                <a:spLocks noGrp="1" noRot="1" noChangeAspect="1" noMove="1" noResize="1" noEditPoints="1" noAdjustHandles="1" noChangeArrowheads="1" noChangeShapeType="1" noTextEdit="1"/>
              </p:cNvSpPr>
              <p:nvPr>
                <p:ph idx="1"/>
              </p:nvPr>
            </p:nvSpPr>
            <p:spPr>
              <a:xfrm>
                <a:off x="582612" y="1461911"/>
                <a:ext cx="11026775" cy="4263829"/>
              </a:xfrm>
              <a:blipFill>
                <a:blip r:embed="rId2"/>
                <a:stretch>
                  <a:fillRect l="-1613" t="-2083" b="-148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163A44F-FB9F-5443-8702-45CD118EC0A5}"/>
              </a:ext>
            </a:extLst>
          </p:cNvPr>
          <p:cNvSpPr>
            <a:spLocks noGrp="1"/>
          </p:cNvSpPr>
          <p:nvPr>
            <p:ph type="sldNum" sz="quarter" idx="12"/>
          </p:nvPr>
        </p:nvSpPr>
        <p:spPr/>
        <p:txBody>
          <a:bodyPr/>
          <a:lstStyle/>
          <a:p>
            <a:fld id="{DD530D5B-EC5A-4BBF-B601-BD523C3111CE}" type="slidenum">
              <a:rPr lang="en-GB" smtClean="0"/>
              <a:t>20</a:t>
            </a:fld>
            <a:endParaRPr lang="en-GB" dirty="0"/>
          </a:p>
        </p:txBody>
      </p:sp>
      <p:sp>
        <p:nvSpPr>
          <p:cNvPr id="4" name="Title 3">
            <a:extLst>
              <a:ext uri="{FF2B5EF4-FFF2-40B4-BE49-F238E27FC236}">
                <a16:creationId xmlns:a16="http://schemas.microsoft.com/office/drawing/2014/main" id="{1CD500A2-7B95-0C49-90DD-EE12D0DC516E}"/>
              </a:ext>
            </a:extLst>
          </p:cNvPr>
          <p:cNvSpPr>
            <a:spLocks noGrp="1"/>
          </p:cNvSpPr>
          <p:nvPr>
            <p:ph type="title"/>
          </p:nvPr>
        </p:nvSpPr>
        <p:spPr/>
        <p:txBody>
          <a:bodyPr/>
          <a:lstStyle/>
          <a:p>
            <a:r>
              <a:rPr lang="en-US" dirty="0"/>
              <a:t>Takeaways</a:t>
            </a:r>
          </a:p>
        </p:txBody>
      </p:sp>
      <p:sp>
        <p:nvSpPr>
          <p:cNvPr id="5" name="Date Placeholder 4">
            <a:extLst>
              <a:ext uri="{FF2B5EF4-FFF2-40B4-BE49-F238E27FC236}">
                <a16:creationId xmlns:a16="http://schemas.microsoft.com/office/drawing/2014/main" id="{30DF51C1-5171-A04F-BBA4-262DF2213705}"/>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8F508EDE-696D-AA42-BEEB-249000823D42}"/>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Tree>
    <p:extLst>
      <p:ext uri="{BB962C8B-B14F-4D97-AF65-F5344CB8AC3E}">
        <p14:creationId xmlns:p14="http://schemas.microsoft.com/office/powerpoint/2010/main" val="317934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2B03E5-50DB-C548-B29A-FE10AE4B74FD}"/>
              </a:ext>
            </a:extLst>
          </p:cNvPr>
          <p:cNvSpPr>
            <a:spLocks noGrp="1"/>
          </p:cNvSpPr>
          <p:nvPr>
            <p:ph type="sldNum" sz="quarter" idx="12"/>
          </p:nvPr>
        </p:nvSpPr>
        <p:spPr/>
        <p:txBody>
          <a:bodyPr/>
          <a:lstStyle/>
          <a:p>
            <a:fld id="{DD530D5B-EC5A-4BBF-B601-BD523C3111CE}" type="slidenum">
              <a:rPr lang="en-GB" smtClean="0"/>
              <a:pPr/>
              <a:t>21</a:t>
            </a:fld>
            <a:endParaRPr lang="en-GB" dirty="0"/>
          </a:p>
        </p:txBody>
      </p:sp>
      <p:sp>
        <p:nvSpPr>
          <p:cNvPr id="3" name="Text Placeholder 2">
            <a:extLst>
              <a:ext uri="{FF2B5EF4-FFF2-40B4-BE49-F238E27FC236}">
                <a16:creationId xmlns:a16="http://schemas.microsoft.com/office/drawing/2014/main" id="{FAF4319B-889C-9C40-B856-4803BB32466F}"/>
              </a:ext>
            </a:extLst>
          </p:cNvPr>
          <p:cNvSpPr>
            <a:spLocks noGrp="1"/>
          </p:cNvSpPr>
          <p:nvPr>
            <p:ph type="body" sz="quarter" idx="13"/>
          </p:nvPr>
        </p:nvSpPr>
        <p:spPr/>
        <p:txBody>
          <a:bodyPr>
            <a:normAutofit fontScale="77500" lnSpcReduction="20000"/>
          </a:bodyPr>
          <a:lstStyle/>
          <a:p>
            <a:r>
              <a:rPr lang="en-US" dirty="0">
                <a:solidFill>
                  <a:schemeClr val="accent1"/>
                </a:solidFill>
              </a:rPr>
              <a:t>Case study 2:</a:t>
            </a:r>
          </a:p>
          <a:p>
            <a:r>
              <a:rPr lang="en-US" dirty="0">
                <a:solidFill>
                  <a:schemeClr val="accent1"/>
                </a:solidFill>
              </a:rPr>
              <a:t>Understanding networks through easy-to-interpret neurons</a:t>
            </a:r>
          </a:p>
        </p:txBody>
      </p:sp>
      <p:sp>
        <p:nvSpPr>
          <p:cNvPr id="5" name="Date Placeholder 4">
            <a:extLst>
              <a:ext uri="{FF2B5EF4-FFF2-40B4-BE49-F238E27FC236}">
                <a16:creationId xmlns:a16="http://schemas.microsoft.com/office/drawing/2014/main" id="{4EE7A754-A8C6-C442-9E06-27F9BB69940E}"/>
              </a:ext>
            </a:extLst>
          </p:cNvPr>
          <p:cNvSpPr>
            <a:spLocks noGrp="1"/>
          </p:cNvSpPr>
          <p:nvPr>
            <p:ph type="dt" sz="half" idx="2"/>
          </p:nvPr>
        </p:nvSpPr>
        <p:spPr/>
        <p:txBody>
          <a:bodyPr/>
          <a:lstStyle/>
          <a:p>
            <a:r>
              <a:rPr lang="en-US" dirty="0">
                <a:solidFill>
                  <a:schemeClr val="accent1"/>
                </a:solidFill>
              </a:rPr>
              <a:t>June 20, 2021</a:t>
            </a:r>
            <a:endParaRPr lang="en-GB" dirty="0">
              <a:solidFill>
                <a:schemeClr val="accent1"/>
              </a:solidFill>
            </a:endParaRPr>
          </a:p>
        </p:txBody>
      </p:sp>
      <p:sp>
        <p:nvSpPr>
          <p:cNvPr id="6" name="Footer Placeholder 5">
            <a:extLst>
              <a:ext uri="{FF2B5EF4-FFF2-40B4-BE49-F238E27FC236}">
                <a16:creationId xmlns:a16="http://schemas.microsoft.com/office/drawing/2014/main" id="{C00A5B25-9BEA-B343-83B7-7BE704FB7411}"/>
              </a:ext>
            </a:extLst>
          </p:cNvPr>
          <p:cNvSpPr>
            <a:spLocks noGrp="1"/>
          </p:cNvSpPr>
          <p:nvPr>
            <p:ph type="ftr" sz="quarter" idx="3"/>
          </p:nvPr>
        </p:nvSpPr>
        <p:spPr/>
        <p:txBody>
          <a:bodyPr/>
          <a:lstStyle/>
          <a:p>
            <a:r>
              <a:rPr lang="en-GB" dirty="0">
                <a:solidFill>
                  <a:schemeClr val="accent1"/>
                </a:solidFill>
              </a:rPr>
              <a:t>Towards falsifiable interpretability research – Ari </a:t>
            </a:r>
            <a:r>
              <a:rPr lang="en-GB" dirty="0" err="1">
                <a:solidFill>
                  <a:schemeClr val="accent1"/>
                </a:solidFill>
              </a:rPr>
              <a:t>Morcos</a:t>
            </a:r>
            <a:r>
              <a:rPr lang="en-GB" dirty="0">
                <a:solidFill>
                  <a:schemeClr val="accent1"/>
                </a:solidFill>
              </a:rPr>
              <a:t> </a:t>
            </a:r>
          </a:p>
        </p:txBody>
      </p:sp>
    </p:spTree>
    <p:extLst>
      <p:ext uri="{BB962C8B-B14F-4D97-AF65-F5344CB8AC3E}">
        <p14:creationId xmlns:p14="http://schemas.microsoft.com/office/powerpoint/2010/main" val="2200881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BCE863-61DD-9845-9AA1-0F40B823A2ED}"/>
              </a:ext>
            </a:extLst>
          </p:cNvPr>
          <p:cNvSpPr>
            <a:spLocks noGrp="1"/>
          </p:cNvSpPr>
          <p:nvPr>
            <p:ph type="sldNum" sz="quarter" idx="12"/>
          </p:nvPr>
        </p:nvSpPr>
        <p:spPr/>
        <p:txBody>
          <a:bodyPr/>
          <a:lstStyle/>
          <a:p>
            <a:fld id="{DD530D5B-EC5A-4BBF-B601-BD523C3111CE}" type="slidenum">
              <a:rPr lang="en-GB" smtClean="0"/>
              <a:t>22</a:t>
            </a:fld>
            <a:endParaRPr lang="en-GB" dirty="0"/>
          </a:p>
        </p:txBody>
      </p:sp>
      <p:sp>
        <p:nvSpPr>
          <p:cNvPr id="4" name="Title 3">
            <a:extLst>
              <a:ext uri="{FF2B5EF4-FFF2-40B4-BE49-F238E27FC236}">
                <a16:creationId xmlns:a16="http://schemas.microsoft.com/office/drawing/2014/main" id="{4F948F75-1BF3-AC41-9A63-6E3E1CDCF9AB}"/>
              </a:ext>
            </a:extLst>
          </p:cNvPr>
          <p:cNvSpPr>
            <a:spLocks noGrp="1"/>
          </p:cNvSpPr>
          <p:nvPr>
            <p:ph type="title"/>
          </p:nvPr>
        </p:nvSpPr>
        <p:spPr/>
        <p:txBody>
          <a:bodyPr/>
          <a:lstStyle/>
          <a:p>
            <a:r>
              <a:rPr lang="en-US" dirty="0"/>
              <a:t>Selectivity for understanding the nervous system</a:t>
            </a:r>
          </a:p>
        </p:txBody>
      </p:sp>
      <p:sp>
        <p:nvSpPr>
          <p:cNvPr id="5" name="Date Placeholder 4">
            <a:extLst>
              <a:ext uri="{FF2B5EF4-FFF2-40B4-BE49-F238E27FC236}">
                <a16:creationId xmlns:a16="http://schemas.microsoft.com/office/drawing/2014/main" id="{236C8709-7B36-A14D-823D-AD810DF58D25}"/>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FE43A4AC-FF62-F640-AB95-E9ABD7576BFE}"/>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pic>
        <p:nvPicPr>
          <p:cNvPr id="7" name="Image" descr="Image"/>
          <p:cNvPicPr>
            <a:picLocks noChangeAspect="1"/>
          </p:cNvPicPr>
          <p:nvPr/>
        </p:nvPicPr>
        <p:blipFill>
          <a:blip r:embed="rId2"/>
          <a:stretch>
            <a:fillRect/>
          </a:stretch>
        </p:blipFill>
        <p:spPr>
          <a:xfrm>
            <a:off x="5381384" y="1429297"/>
            <a:ext cx="6432552" cy="4191001"/>
          </a:xfrm>
          <a:prstGeom prst="rect">
            <a:avLst/>
          </a:prstGeom>
          <a:ln w="12700">
            <a:miter lim="400000"/>
          </a:ln>
        </p:spPr>
      </p:pic>
      <p:sp>
        <p:nvSpPr>
          <p:cNvPr id="8" name="Quian Quiroga et al., 2005"/>
          <p:cNvSpPr txBox="1"/>
          <p:nvPr/>
        </p:nvSpPr>
        <p:spPr>
          <a:xfrm>
            <a:off x="7692767" y="5687598"/>
            <a:ext cx="1809789" cy="212107"/>
          </a:xfrm>
          <a:prstGeom prst="rect">
            <a:avLst/>
          </a:prstGeom>
          <a:ln w="12700">
            <a:miter lim="400000"/>
          </a:ln>
          <a:extLst>
            <a:ext uri="{C572A759-6A51-4108-AA02-DFA0A04FC94B}">
              <ma14:wrappingTextBoxFlag xmlns:ma14="http://schemas.microsoft.com/office/mac/drawingml/2011/main" xmlns="" val="1"/>
            </a:ext>
          </a:extLst>
        </p:spPr>
        <p:txBody>
          <a:bodyPr wrap="none" lIns="25399" tIns="25399" rIns="25399" bIns="25399" anchor="ctr">
            <a:spAutoFit/>
          </a:bodyPr>
          <a:lstStyle>
            <a:lvl1pPr defTabSz="309562">
              <a:lnSpc>
                <a:spcPct val="110000"/>
              </a:lnSpc>
              <a:spcBef>
                <a:spcPts val="400"/>
              </a:spcBef>
              <a:defRPr sz="1200">
                <a:solidFill>
                  <a:srgbClr val="677B8C"/>
                </a:solidFill>
                <a:latin typeface="+mn-lt"/>
                <a:ea typeface="+mn-ea"/>
                <a:cs typeface="+mn-cs"/>
                <a:sym typeface="Helvetica"/>
              </a:defRPr>
            </a:lvl1pPr>
          </a:lstStyle>
          <a:p>
            <a:pPr algn="ctr"/>
            <a:r>
              <a:rPr sz="1000" dirty="0">
                <a:solidFill>
                  <a:schemeClr val="accent1"/>
                </a:solidFill>
              </a:rPr>
              <a:t>Quian Quiroga et al., </a:t>
            </a:r>
            <a:r>
              <a:rPr lang="en-US" sz="1000" i="1" dirty="0">
                <a:solidFill>
                  <a:schemeClr val="accent1"/>
                </a:solidFill>
              </a:rPr>
              <a:t>Nature </a:t>
            </a:r>
            <a:r>
              <a:rPr sz="1000" dirty="0">
                <a:solidFill>
                  <a:schemeClr val="accent1"/>
                </a:solidFill>
              </a:rPr>
              <a:t>2005</a:t>
            </a:r>
          </a:p>
        </p:txBody>
      </p:sp>
      <p:pic>
        <p:nvPicPr>
          <p:cNvPr id="9" name="Screen Shot 2021-03-15 at 12.27.02 PM.png" descr="Screen Shot 2021-03-15 at 12.27.02 PM.png"/>
          <p:cNvPicPr>
            <a:picLocks noChangeAspect="1"/>
          </p:cNvPicPr>
          <p:nvPr/>
        </p:nvPicPr>
        <p:blipFill>
          <a:blip r:embed="rId3"/>
          <a:stretch>
            <a:fillRect/>
          </a:stretch>
        </p:blipFill>
        <p:spPr>
          <a:xfrm>
            <a:off x="902512" y="1452474"/>
            <a:ext cx="3457803" cy="4191001"/>
          </a:xfrm>
          <a:prstGeom prst="rect">
            <a:avLst/>
          </a:prstGeom>
          <a:ln w="12700">
            <a:miter lim="400000"/>
          </a:ln>
        </p:spPr>
      </p:pic>
      <p:sp>
        <p:nvSpPr>
          <p:cNvPr id="10" name="Barlow, 1953"/>
          <p:cNvSpPr txBox="1"/>
          <p:nvPr/>
        </p:nvSpPr>
        <p:spPr>
          <a:xfrm>
            <a:off x="2145518" y="5693401"/>
            <a:ext cx="1264768" cy="212107"/>
          </a:xfrm>
          <a:prstGeom prst="rect">
            <a:avLst/>
          </a:prstGeom>
          <a:ln w="12700">
            <a:miter lim="400000"/>
          </a:ln>
          <a:extLst>
            <a:ext uri="{C572A759-6A51-4108-AA02-DFA0A04FC94B}">
              <ma14:wrappingTextBoxFlag xmlns:ma14="http://schemas.microsoft.com/office/mac/drawingml/2011/main" xmlns="" val="1"/>
            </a:ext>
          </a:extLst>
        </p:spPr>
        <p:txBody>
          <a:bodyPr wrap="none" lIns="25399" tIns="25399" rIns="25399" bIns="25399" anchor="ctr">
            <a:spAutoFit/>
          </a:bodyPr>
          <a:lstStyle>
            <a:lvl1pPr algn="ctr" defTabSz="309562">
              <a:lnSpc>
                <a:spcPct val="110000"/>
              </a:lnSpc>
              <a:spcBef>
                <a:spcPts val="400"/>
              </a:spcBef>
              <a:defRPr sz="1200">
                <a:solidFill>
                  <a:srgbClr val="677B8C"/>
                </a:solidFill>
                <a:latin typeface="+mn-lt"/>
                <a:ea typeface="+mn-ea"/>
                <a:cs typeface="+mn-cs"/>
                <a:sym typeface="Helvetica"/>
              </a:defRPr>
            </a:lvl1pPr>
          </a:lstStyle>
          <a:p>
            <a:r>
              <a:rPr sz="1000" dirty="0">
                <a:solidFill>
                  <a:schemeClr val="accent1"/>
                </a:solidFill>
              </a:rPr>
              <a:t>Barlow, </a:t>
            </a:r>
            <a:r>
              <a:rPr lang="en-US" sz="1000" i="1" dirty="0">
                <a:solidFill>
                  <a:schemeClr val="accent1"/>
                </a:solidFill>
              </a:rPr>
              <a:t>J. Physiol. </a:t>
            </a:r>
            <a:r>
              <a:rPr sz="1000" dirty="0">
                <a:solidFill>
                  <a:schemeClr val="accent1"/>
                </a:solidFill>
              </a:rPr>
              <a:t>1953</a:t>
            </a:r>
          </a:p>
        </p:txBody>
      </p:sp>
    </p:spTree>
    <p:extLst>
      <p:ext uri="{BB962C8B-B14F-4D97-AF65-F5344CB8AC3E}">
        <p14:creationId xmlns:p14="http://schemas.microsoft.com/office/powerpoint/2010/main" val="301596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9" grpId="0" animBg="1" advAuto="0"/>
      <p:bldP spid="10"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EB5935-9862-D64A-B7FB-F45029BBE43C}"/>
              </a:ext>
            </a:extLst>
          </p:cNvPr>
          <p:cNvSpPr>
            <a:spLocks noGrp="1"/>
          </p:cNvSpPr>
          <p:nvPr>
            <p:ph type="sldNum" sz="quarter" idx="12"/>
          </p:nvPr>
        </p:nvSpPr>
        <p:spPr/>
        <p:txBody>
          <a:bodyPr/>
          <a:lstStyle/>
          <a:p>
            <a:fld id="{DD530D5B-EC5A-4BBF-B601-BD523C3111CE}" type="slidenum">
              <a:rPr lang="en-GB" smtClean="0"/>
              <a:t>23</a:t>
            </a:fld>
            <a:endParaRPr lang="en-GB" dirty="0"/>
          </a:p>
        </p:txBody>
      </p:sp>
      <p:sp>
        <p:nvSpPr>
          <p:cNvPr id="4" name="Title 3">
            <a:extLst>
              <a:ext uri="{FF2B5EF4-FFF2-40B4-BE49-F238E27FC236}">
                <a16:creationId xmlns:a16="http://schemas.microsoft.com/office/drawing/2014/main" id="{FDF720A1-A1A0-B840-AF72-7E4590573B58}"/>
              </a:ext>
            </a:extLst>
          </p:cNvPr>
          <p:cNvSpPr>
            <a:spLocks noGrp="1"/>
          </p:cNvSpPr>
          <p:nvPr>
            <p:ph type="title"/>
          </p:nvPr>
        </p:nvSpPr>
        <p:spPr/>
        <p:txBody>
          <a:bodyPr/>
          <a:lstStyle/>
          <a:p>
            <a:r>
              <a:rPr lang="en-US" dirty="0"/>
              <a:t>Selectivity for understanding deep networks</a:t>
            </a:r>
          </a:p>
        </p:txBody>
      </p:sp>
      <p:sp>
        <p:nvSpPr>
          <p:cNvPr id="5" name="Date Placeholder 4">
            <a:extLst>
              <a:ext uri="{FF2B5EF4-FFF2-40B4-BE49-F238E27FC236}">
                <a16:creationId xmlns:a16="http://schemas.microsoft.com/office/drawing/2014/main" id="{A8D2F606-175A-5D4E-9316-F016E009DF87}"/>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9A07C4FD-AA2E-8042-A781-1C3ACB895943}"/>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grpSp>
        <p:nvGrpSpPr>
          <p:cNvPr id="18" name="Group 17"/>
          <p:cNvGrpSpPr/>
          <p:nvPr/>
        </p:nvGrpSpPr>
        <p:grpSpPr>
          <a:xfrm>
            <a:off x="232475" y="2484295"/>
            <a:ext cx="2817070" cy="3158170"/>
            <a:chOff x="232475" y="2484295"/>
            <a:chExt cx="2817070" cy="3158170"/>
          </a:xfrm>
        </p:grpSpPr>
        <p:pic>
          <p:nvPicPr>
            <p:cNvPr id="7" name="rlaDSsrNKV4Q_sWCCeYaX6-vbxIOc9kd5oYr31Va2dFoaaJGthyj6ahynqseYZrOjLhsJWC9IalpAtArdbRjBXEtBZUQenRn-KN1PweT6mhoYW8ipewM3eWTKApVT7wWzqUgDMqf13M.png" descr="rlaDSsrNKV4Q_sWCCeYaX6-vbxIOc9kd5oYr31Va2dFoaaJGthyj6ahynqseYZrOjLhsJWC9IalpAtArdbRjBXEtBZUQenRn-KN1PweT6mhoYW8ipewM3eWTKApVT7wWzqUgDMqf13M.png"/>
            <p:cNvPicPr>
              <a:picLocks noChangeAspect="1"/>
            </p:cNvPicPr>
            <p:nvPr/>
          </p:nvPicPr>
          <p:blipFill rotWithShape="1">
            <a:blip r:embed="rId2"/>
            <a:srcRect l="13220"/>
            <a:stretch/>
          </p:blipFill>
          <p:spPr>
            <a:xfrm>
              <a:off x="232475" y="2912157"/>
              <a:ext cx="2817070" cy="2167552"/>
            </a:xfrm>
            <a:prstGeom prst="rect">
              <a:avLst/>
            </a:prstGeom>
            <a:ln w="12700">
              <a:miter lim="400000"/>
            </a:ln>
          </p:spPr>
        </p:pic>
        <p:sp>
          <p:nvSpPr>
            <p:cNvPr id="8" name="Le et al., 2011"/>
            <p:cNvSpPr txBox="1"/>
            <p:nvPr/>
          </p:nvSpPr>
          <p:spPr>
            <a:xfrm>
              <a:off x="1065021" y="5430358"/>
              <a:ext cx="1072407" cy="212107"/>
            </a:xfrm>
            <a:prstGeom prst="rect">
              <a:avLst/>
            </a:prstGeom>
            <a:ln w="12700">
              <a:miter lim="400000"/>
            </a:ln>
            <a:extLst>
              <a:ext uri="{C572A759-6A51-4108-AA02-DFA0A04FC94B}">
                <ma14:wrappingTextBoxFlag xmlns:ma14="http://schemas.microsoft.com/office/mac/drawingml/2011/main" xmlns="" val="1"/>
              </a:ext>
            </a:extLst>
          </p:spPr>
          <p:txBody>
            <a:bodyPr wrap="none" lIns="25399" tIns="25399" rIns="25399" bIns="25399" anchor="ctr">
              <a:spAutoFit/>
            </a:bodyPr>
            <a:lstStyle>
              <a:lvl1pPr marL="228600" indent="-228600" algn="ctr">
                <a:lnSpc>
                  <a:spcPct val="110000"/>
                </a:lnSpc>
                <a:defRPr sz="1200">
                  <a:solidFill>
                    <a:srgbClr val="677B8C"/>
                  </a:solidFill>
                  <a:latin typeface="Optimistic Text Regular"/>
                  <a:ea typeface="Optimistic Text Regular"/>
                  <a:cs typeface="Optimistic Text Regular"/>
                  <a:sym typeface="Optimistic Text Regular"/>
                </a:defRPr>
              </a:lvl1pPr>
            </a:lstStyle>
            <a:p>
              <a:r>
                <a:rPr sz="1000" dirty="0">
                  <a:solidFill>
                    <a:schemeClr val="accent1"/>
                  </a:solidFill>
                  <a:latin typeface="+mj-lt"/>
                </a:rPr>
                <a:t>Le et al., </a:t>
              </a:r>
              <a:r>
                <a:rPr lang="en-US" sz="1000" i="1" dirty="0">
                  <a:solidFill>
                    <a:schemeClr val="accent1"/>
                  </a:solidFill>
                  <a:latin typeface="+mj-lt"/>
                </a:rPr>
                <a:t>ICML </a:t>
              </a:r>
              <a:r>
                <a:rPr sz="1000" dirty="0">
                  <a:solidFill>
                    <a:schemeClr val="accent1"/>
                  </a:solidFill>
                  <a:latin typeface="+mj-lt"/>
                </a:rPr>
                <a:t>2011</a:t>
              </a:r>
            </a:p>
          </p:txBody>
        </p:sp>
        <p:sp>
          <p:nvSpPr>
            <p:cNvPr id="9" name="“Face” neurons"/>
            <p:cNvSpPr txBox="1"/>
            <p:nvPr/>
          </p:nvSpPr>
          <p:spPr>
            <a:xfrm>
              <a:off x="805991" y="2484295"/>
              <a:ext cx="1488867" cy="340732"/>
            </a:xfrm>
            <a:prstGeom prst="rect">
              <a:avLst/>
            </a:prstGeom>
            <a:ln w="12700">
              <a:miter lim="400000"/>
            </a:ln>
            <a:extLst>
              <a:ext uri="{C572A759-6A51-4108-AA02-DFA0A04FC94B}">
                <ma14:wrappingTextBoxFlag xmlns:ma14="http://schemas.microsoft.com/office/mac/drawingml/2011/main" xmlns="" val="1"/>
              </a:ext>
            </a:extLst>
          </p:spPr>
          <p:txBody>
            <a:bodyPr wrap="none" lIns="25399" tIns="25399" rIns="25399" bIns="25399" anchor="ctr">
              <a:spAutoFit/>
            </a:bodyPr>
            <a:lstStyle>
              <a:lvl1pPr marL="228600" indent="-228600" algn="ctr">
                <a:lnSpc>
                  <a:spcPct val="110000"/>
                </a:lnSpc>
                <a:defRPr sz="1800">
                  <a:solidFill>
                    <a:srgbClr val="677B8C"/>
                  </a:solidFill>
                  <a:latin typeface="Optimistic Text Regular"/>
                  <a:ea typeface="Optimistic Text Regular"/>
                  <a:cs typeface="Optimistic Text Regular"/>
                  <a:sym typeface="Optimistic Text Regular"/>
                </a:defRPr>
              </a:lvl1pPr>
            </a:lstStyle>
            <a:p>
              <a:r>
                <a:rPr dirty="0">
                  <a:solidFill>
                    <a:schemeClr val="accent1"/>
                  </a:solidFill>
                  <a:latin typeface="+mj-lt"/>
                </a:rPr>
                <a:t>“Face” neurons</a:t>
              </a:r>
            </a:p>
          </p:txBody>
        </p:sp>
      </p:grpSp>
      <p:grpSp>
        <p:nvGrpSpPr>
          <p:cNvPr id="10" name="Group"/>
          <p:cNvGrpSpPr/>
          <p:nvPr/>
        </p:nvGrpSpPr>
        <p:grpSpPr>
          <a:xfrm>
            <a:off x="8642892" y="2492751"/>
            <a:ext cx="3183722" cy="3168480"/>
            <a:chOff x="403006" y="210467"/>
            <a:chExt cx="2387790" cy="2376360"/>
          </a:xfrm>
        </p:grpSpPr>
        <p:sp>
          <p:nvSpPr>
            <p:cNvPr id="11" name="Sentiment neuron"/>
            <p:cNvSpPr txBox="1"/>
            <p:nvPr/>
          </p:nvSpPr>
          <p:spPr>
            <a:xfrm>
              <a:off x="1039546" y="210467"/>
              <a:ext cx="1303288" cy="24593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marL="228600" indent="-228600" algn="ctr">
                <a:lnSpc>
                  <a:spcPct val="110000"/>
                </a:lnSpc>
                <a:defRPr sz="1800">
                  <a:solidFill>
                    <a:srgbClr val="677B8C"/>
                  </a:solidFill>
                  <a:latin typeface="Optimistic Text Regular"/>
                  <a:ea typeface="Optimistic Text Regular"/>
                  <a:cs typeface="Optimistic Text Regular"/>
                  <a:sym typeface="Optimistic Text Regular"/>
                </a:defRPr>
              </a:lvl1pPr>
            </a:lstStyle>
            <a:p>
              <a:r>
                <a:rPr dirty="0">
                  <a:solidFill>
                    <a:schemeClr val="accent1"/>
                  </a:solidFill>
                  <a:latin typeface="+mj-lt"/>
                </a:rPr>
                <a:t>Sentiment neuron</a:t>
              </a:r>
            </a:p>
          </p:txBody>
        </p:sp>
        <p:pic>
          <p:nvPicPr>
            <p:cNvPr id="12" name="rnHOOtj2BR3_IbVl96om79CwEJVNIinVZvfZ2ZQY8n5-lJDPs8IgMiftVNtTu_unIlKJPE0b3AyW0FAoNboZN6bpwQjf4YTdaJ0KCoAdYDhwkR1jLf6qkbuKe84S81uMuoDKkdn3vHg.png" descr="rnHOOtj2BR3_IbVl96om79CwEJVNIinVZvfZ2ZQY8n5-lJDPs8IgMiftVNtTu_unIlKJPE0b3AyW0FAoNboZN6bpwQjf4YTdaJ0KCoAdYDhwkR1jLf6qkbuKe84S81uMuoDKkdn3vHg.png"/>
            <p:cNvPicPr>
              <a:picLocks noChangeAspect="1"/>
            </p:cNvPicPr>
            <p:nvPr/>
          </p:nvPicPr>
          <p:blipFill>
            <a:blip r:embed="rId3"/>
            <a:stretch>
              <a:fillRect/>
            </a:stretch>
          </p:blipFill>
          <p:spPr>
            <a:xfrm>
              <a:off x="403006" y="637140"/>
              <a:ext cx="2387790" cy="1692540"/>
            </a:xfrm>
            <a:prstGeom prst="rect">
              <a:avLst/>
            </a:prstGeom>
            <a:ln w="12700" cap="flat">
              <a:noFill/>
              <a:miter lim="400000"/>
            </a:ln>
            <a:effectLst/>
          </p:spPr>
        </p:pic>
        <p:sp>
          <p:nvSpPr>
            <p:cNvPr id="13" name="Radford et al., 2017"/>
            <p:cNvSpPr txBox="1"/>
            <p:nvPr/>
          </p:nvSpPr>
          <p:spPr>
            <a:xfrm>
              <a:off x="1292040" y="2437363"/>
              <a:ext cx="798295" cy="1494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marL="228600" indent="-228600" algn="ctr">
                <a:lnSpc>
                  <a:spcPct val="110000"/>
                </a:lnSpc>
                <a:defRPr sz="1200">
                  <a:solidFill>
                    <a:srgbClr val="677B8C"/>
                  </a:solidFill>
                  <a:latin typeface="Optimistic Text Regular"/>
                  <a:ea typeface="Optimistic Text Regular"/>
                  <a:cs typeface="Optimistic Text Regular"/>
                  <a:sym typeface="Optimistic Text Regular"/>
                </a:defRPr>
              </a:lvl1pPr>
            </a:lstStyle>
            <a:p>
              <a:r>
                <a:rPr sz="1000" dirty="0">
                  <a:solidFill>
                    <a:schemeClr val="accent1"/>
                  </a:solidFill>
                  <a:latin typeface="+mj-lt"/>
                </a:rPr>
                <a:t>Radford et al., 2017</a:t>
              </a:r>
            </a:p>
          </p:txBody>
        </p:sp>
      </p:grpSp>
      <p:grpSp>
        <p:nvGrpSpPr>
          <p:cNvPr id="14" name="Group"/>
          <p:cNvGrpSpPr/>
          <p:nvPr/>
        </p:nvGrpSpPr>
        <p:grpSpPr>
          <a:xfrm>
            <a:off x="3144997" y="2446292"/>
            <a:ext cx="5135026" cy="3186995"/>
            <a:chOff x="506176" y="-174039"/>
            <a:chExt cx="3851269" cy="2390246"/>
          </a:xfrm>
        </p:grpSpPr>
        <p:pic>
          <p:nvPicPr>
            <p:cNvPr id="15" name="rekf6vinELvhYIEtLdR5oe3jpaSbB9CpMjGkQqB4ghG1d4iHP4VQFgri6n5VQvNInYzxnoU_JWycoYmj3ivqRwV5qgw2D89qJZg1ZM811hLWVDDxPNkP-nVCfR_iiZl10rncXchgQc0.png" descr="rekf6vinELvhYIEtLdR5oe3jpaSbB9CpMjGkQqB4ghG1d4iHP4VQFgri6n5VQvNInYzxnoU_JWycoYmj3ivqRwV5qgw2D89qJZg1ZM811hLWVDDxPNkP-nVCfR_iiZl10rncXchgQc0.png"/>
            <p:cNvPicPr>
              <a:picLocks noChangeAspect="1"/>
            </p:cNvPicPr>
            <p:nvPr/>
          </p:nvPicPr>
          <p:blipFill>
            <a:blip r:embed="rId4"/>
            <a:stretch>
              <a:fillRect/>
            </a:stretch>
          </p:blipFill>
          <p:spPr>
            <a:xfrm>
              <a:off x="506176" y="195114"/>
              <a:ext cx="3851269" cy="1484542"/>
            </a:xfrm>
            <a:prstGeom prst="rect">
              <a:avLst/>
            </a:prstGeom>
            <a:ln w="12700" cap="flat">
              <a:noFill/>
              <a:miter lim="400000"/>
            </a:ln>
            <a:effectLst/>
          </p:spPr>
        </p:pic>
        <p:sp>
          <p:nvSpPr>
            <p:cNvPr id="16" name="Text-selective neurons"/>
            <p:cNvSpPr txBox="1"/>
            <p:nvPr/>
          </p:nvSpPr>
          <p:spPr>
            <a:xfrm>
              <a:off x="1175341" y="-174039"/>
              <a:ext cx="1597505" cy="2459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marL="228600" indent="-228600">
                <a:lnSpc>
                  <a:spcPct val="110000"/>
                </a:lnSpc>
                <a:defRPr sz="1800">
                  <a:solidFill>
                    <a:srgbClr val="677B8C"/>
                  </a:solidFill>
                  <a:latin typeface="Optimistic Text Regular"/>
                  <a:ea typeface="Optimistic Text Regular"/>
                  <a:cs typeface="Optimistic Text Regular"/>
                  <a:sym typeface="Optimistic Text Regular"/>
                </a:defRPr>
              </a:lvl1pPr>
            </a:lstStyle>
            <a:p>
              <a:r>
                <a:rPr dirty="0">
                  <a:solidFill>
                    <a:schemeClr val="accent1"/>
                  </a:solidFill>
                  <a:latin typeface="+mj-lt"/>
                </a:rPr>
                <a:t>Text-selective neurons</a:t>
              </a:r>
            </a:p>
          </p:txBody>
        </p:sp>
        <p:sp>
          <p:nvSpPr>
            <p:cNvPr id="17" name="Karpathy et al., 2016"/>
            <p:cNvSpPr txBox="1"/>
            <p:nvPr/>
          </p:nvSpPr>
          <p:spPr>
            <a:xfrm>
              <a:off x="2012225" y="2066743"/>
              <a:ext cx="839172" cy="1494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marL="228600" indent="-228600" algn="ctr">
                <a:lnSpc>
                  <a:spcPct val="110000"/>
                </a:lnSpc>
                <a:defRPr sz="1200">
                  <a:solidFill>
                    <a:srgbClr val="677B8C"/>
                  </a:solidFill>
                  <a:latin typeface="Optimistic Text Regular"/>
                  <a:ea typeface="Optimistic Text Regular"/>
                  <a:cs typeface="Optimistic Text Regular"/>
                  <a:sym typeface="Optimistic Text Regular"/>
                </a:defRPr>
              </a:lvl1pPr>
            </a:lstStyle>
            <a:p>
              <a:r>
                <a:rPr sz="1000" dirty="0">
                  <a:solidFill>
                    <a:schemeClr val="accent1"/>
                  </a:solidFill>
                  <a:latin typeface="+mj-lt"/>
                </a:rPr>
                <a:t>Karpathy et al., 2016</a:t>
              </a:r>
            </a:p>
          </p:txBody>
        </p:sp>
      </p:grpSp>
    </p:spTree>
    <p:extLst>
      <p:ext uri="{BB962C8B-B14F-4D97-AF65-F5344CB8AC3E}">
        <p14:creationId xmlns:p14="http://schemas.microsoft.com/office/powerpoint/2010/main" val="2255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4"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AB04B8-42AD-1345-939F-A932143C8B60}"/>
              </a:ext>
            </a:extLst>
          </p:cNvPr>
          <p:cNvSpPr>
            <a:spLocks noGrp="1"/>
          </p:cNvSpPr>
          <p:nvPr>
            <p:ph type="sldNum" sz="quarter" idx="12"/>
          </p:nvPr>
        </p:nvSpPr>
        <p:spPr/>
        <p:txBody>
          <a:bodyPr/>
          <a:lstStyle/>
          <a:p>
            <a:fld id="{DD530D5B-EC5A-4BBF-B601-BD523C3111CE}" type="slidenum">
              <a:rPr lang="en-GB" smtClean="0"/>
              <a:t>24</a:t>
            </a:fld>
            <a:endParaRPr lang="en-GB" dirty="0"/>
          </a:p>
        </p:txBody>
      </p:sp>
      <p:sp>
        <p:nvSpPr>
          <p:cNvPr id="4" name="Title 3">
            <a:extLst>
              <a:ext uri="{FF2B5EF4-FFF2-40B4-BE49-F238E27FC236}">
                <a16:creationId xmlns:a16="http://schemas.microsoft.com/office/drawing/2014/main" id="{B5E008CB-2809-C945-8164-BA95B518CE85}"/>
              </a:ext>
            </a:extLst>
          </p:cNvPr>
          <p:cNvSpPr>
            <a:spLocks noGrp="1"/>
          </p:cNvSpPr>
          <p:nvPr>
            <p:ph type="title"/>
          </p:nvPr>
        </p:nvSpPr>
        <p:spPr/>
        <p:txBody>
          <a:bodyPr/>
          <a:lstStyle/>
          <a:p>
            <a:r>
              <a:rPr lang="en-US" dirty="0"/>
              <a:t>Activation maximization for understanding deep learning</a:t>
            </a:r>
          </a:p>
        </p:txBody>
      </p:sp>
      <p:sp>
        <p:nvSpPr>
          <p:cNvPr id="5" name="Date Placeholder 4">
            <a:extLst>
              <a:ext uri="{FF2B5EF4-FFF2-40B4-BE49-F238E27FC236}">
                <a16:creationId xmlns:a16="http://schemas.microsoft.com/office/drawing/2014/main" id="{22C1C1D7-FF5D-BE45-B29C-2BB209359F11}"/>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0B77F980-B7EA-E042-8CB2-283D872B5655}"/>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grpSp>
        <p:nvGrpSpPr>
          <p:cNvPr id="20" name="Group 19"/>
          <p:cNvGrpSpPr/>
          <p:nvPr/>
        </p:nvGrpSpPr>
        <p:grpSpPr>
          <a:xfrm>
            <a:off x="6567292" y="1569537"/>
            <a:ext cx="4846266" cy="3966417"/>
            <a:chOff x="535328" y="1849345"/>
            <a:chExt cx="4846266" cy="3966417"/>
          </a:xfrm>
        </p:grpSpPr>
        <p:pic>
          <p:nvPicPr>
            <p:cNvPr id="9" name="Picture 8">
              <a:extLst>
                <a:ext uri="{FF2B5EF4-FFF2-40B4-BE49-F238E27FC236}">
                  <a16:creationId xmlns:a16="http://schemas.microsoft.com/office/drawing/2014/main" id="{85A5AD40-02D1-E54F-9C53-43BD03DD6459}"/>
                </a:ext>
              </a:extLst>
            </p:cNvPr>
            <p:cNvPicPr>
              <a:picLocks noChangeAspect="1"/>
            </p:cNvPicPr>
            <p:nvPr/>
          </p:nvPicPr>
          <p:blipFill rotWithShape="1">
            <a:blip r:embed="rId2"/>
            <a:srcRect r="44636" b="65179"/>
            <a:stretch/>
          </p:blipFill>
          <p:spPr>
            <a:xfrm>
              <a:off x="535328" y="2349441"/>
              <a:ext cx="4846266" cy="1196708"/>
            </a:xfrm>
            <a:prstGeom prst="rect">
              <a:avLst/>
            </a:prstGeom>
          </p:spPr>
        </p:pic>
        <p:sp>
          <p:nvSpPr>
            <p:cNvPr id="11" name="Le et al., 2011"/>
            <p:cNvSpPr txBox="1"/>
            <p:nvPr/>
          </p:nvSpPr>
          <p:spPr>
            <a:xfrm>
              <a:off x="2293217" y="5603655"/>
              <a:ext cx="1330490" cy="212107"/>
            </a:xfrm>
            <a:prstGeom prst="rect">
              <a:avLst/>
            </a:prstGeom>
            <a:ln w="12700">
              <a:miter lim="400000"/>
            </a:ln>
            <a:extLst>
              <a:ext uri="{C572A759-6A51-4108-AA02-DFA0A04FC94B}">
                <ma14:wrappingTextBoxFlag xmlns:ma14="http://schemas.microsoft.com/office/mac/drawingml/2011/main" xmlns="" val="1"/>
              </a:ext>
            </a:extLst>
          </p:spPr>
          <p:txBody>
            <a:bodyPr wrap="none" lIns="25399" tIns="25399" rIns="25399" bIns="25399" anchor="ctr">
              <a:spAutoFit/>
            </a:bodyPr>
            <a:lstStyle>
              <a:lvl1pPr marL="228600" indent="-228600" algn="ctr">
                <a:lnSpc>
                  <a:spcPct val="110000"/>
                </a:lnSpc>
                <a:defRPr sz="1200">
                  <a:solidFill>
                    <a:srgbClr val="677B8C"/>
                  </a:solidFill>
                  <a:latin typeface="Optimistic Text Regular"/>
                  <a:ea typeface="Optimistic Text Regular"/>
                  <a:cs typeface="Optimistic Text Regular"/>
                  <a:sym typeface="Optimistic Text Regular"/>
                </a:defRPr>
              </a:lvl1pPr>
            </a:lstStyle>
            <a:p>
              <a:r>
                <a:rPr lang="en-US" sz="1000" dirty="0">
                  <a:solidFill>
                    <a:schemeClr val="accent1"/>
                  </a:solidFill>
                  <a:latin typeface="+mj-lt"/>
                </a:rPr>
                <a:t>Nguyen</a:t>
              </a:r>
              <a:r>
                <a:rPr sz="1000" dirty="0">
                  <a:solidFill>
                    <a:schemeClr val="accent1"/>
                  </a:solidFill>
                  <a:latin typeface="+mj-lt"/>
                </a:rPr>
                <a:t> et al.,</a:t>
              </a:r>
              <a:r>
                <a:rPr lang="en-US" sz="1000" dirty="0">
                  <a:solidFill>
                    <a:schemeClr val="accent1"/>
                  </a:solidFill>
                  <a:latin typeface="+mj-lt"/>
                </a:rPr>
                <a:t> </a:t>
              </a:r>
              <a:r>
                <a:rPr lang="en-US" sz="1000" i="1" dirty="0">
                  <a:solidFill>
                    <a:schemeClr val="accent1"/>
                  </a:solidFill>
                  <a:latin typeface="+mj-lt"/>
                </a:rPr>
                <a:t>NIPS</a:t>
              </a:r>
              <a:r>
                <a:rPr sz="1000" dirty="0">
                  <a:solidFill>
                    <a:schemeClr val="accent1"/>
                  </a:solidFill>
                  <a:latin typeface="+mj-lt"/>
                </a:rPr>
                <a:t> 201</a:t>
              </a:r>
              <a:r>
                <a:rPr lang="en-US" sz="1000" dirty="0">
                  <a:solidFill>
                    <a:schemeClr val="accent1"/>
                  </a:solidFill>
                  <a:latin typeface="+mj-lt"/>
                </a:rPr>
                <a:t>6</a:t>
              </a:r>
              <a:endParaRPr sz="1000" dirty="0">
                <a:solidFill>
                  <a:schemeClr val="accent1"/>
                </a:solidFill>
                <a:latin typeface="+mj-lt"/>
              </a:endParaRPr>
            </a:p>
          </p:txBody>
        </p:sp>
        <p:sp>
          <p:nvSpPr>
            <p:cNvPr id="12" name="“Face” neurons"/>
            <p:cNvSpPr txBox="1"/>
            <p:nvPr/>
          </p:nvSpPr>
          <p:spPr>
            <a:xfrm>
              <a:off x="1095645" y="1849345"/>
              <a:ext cx="3725633" cy="340732"/>
            </a:xfrm>
            <a:prstGeom prst="rect">
              <a:avLst/>
            </a:prstGeom>
            <a:ln w="12700">
              <a:miter lim="400000"/>
            </a:ln>
            <a:extLst>
              <a:ext uri="{C572A759-6A51-4108-AA02-DFA0A04FC94B}">
                <ma14:wrappingTextBoxFlag xmlns:ma14="http://schemas.microsoft.com/office/mac/drawingml/2011/main" xmlns="" val="1"/>
              </a:ext>
            </a:extLst>
          </p:spPr>
          <p:txBody>
            <a:bodyPr wrap="none" lIns="25399" tIns="25399" rIns="25399" bIns="25399" anchor="ctr">
              <a:spAutoFit/>
            </a:bodyPr>
            <a:lstStyle>
              <a:lvl1pPr marL="228600" indent="-228600" algn="ctr">
                <a:lnSpc>
                  <a:spcPct val="110000"/>
                </a:lnSpc>
                <a:defRPr sz="1800">
                  <a:solidFill>
                    <a:srgbClr val="677B8C"/>
                  </a:solidFill>
                  <a:latin typeface="Optimistic Text Regular"/>
                  <a:ea typeface="Optimistic Text Regular"/>
                  <a:cs typeface="Optimistic Text Regular"/>
                  <a:sym typeface="Optimistic Text Regular"/>
                </a:defRPr>
              </a:lvl1pPr>
            </a:lstStyle>
            <a:p>
              <a:r>
                <a:rPr lang="en-US" dirty="0">
                  <a:solidFill>
                    <a:schemeClr val="accent1"/>
                  </a:solidFill>
                  <a:latin typeface="+mj-lt"/>
                </a:rPr>
                <a:t>Optimized for </a:t>
              </a:r>
              <a:r>
                <a:rPr lang="en-US" dirty="0" err="1">
                  <a:solidFill>
                    <a:schemeClr val="accent1"/>
                  </a:solidFill>
                  <a:latin typeface="+mj-lt"/>
                </a:rPr>
                <a:t>CaffeNet</a:t>
              </a:r>
              <a:r>
                <a:rPr lang="en-US" dirty="0">
                  <a:solidFill>
                    <a:schemeClr val="accent1"/>
                  </a:solidFill>
                  <a:latin typeface="+mj-lt"/>
                </a:rPr>
                <a:t> output neurons</a:t>
              </a:r>
              <a:endParaRPr dirty="0">
                <a:solidFill>
                  <a:schemeClr val="accent1"/>
                </a:solidFill>
                <a:latin typeface="+mj-lt"/>
              </a:endParaRPr>
            </a:p>
          </p:txBody>
        </p:sp>
        <p:pic>
          <p:nvPicPr>
            <p:cNvPr id="13" name="Picture 12">
              <a:extLst>
                <a:ext uri="{FF2B5EF4-FFF2-40B4-BE49-F238E27FC236}">
                  <a16:creationId xmlns:a16="http://schemas.microsoft.com/office/drawing/2014/main" id="{85A5AD40-02D1-E54F-9C53-43BD03DD6459}"/>
                </a:ext>
              </a:extLst>
            </p:cNvPr>
            <p:cNvPicPr>
              <a:picLocks noChangeAspect="1"/>
            </p:cNvPicPr>
            <p:nvPr/>
          </p:nvPicPr>
          <p:blipFill rotWithShape="1">
            <a:blip r:embed="rId2"/>
            <a:srcRect l="55344" b="65179"/>
            <a:stretch/>
          </p:blipFill>
          <p:spPr>
            <a:xfrm>
              <a:off x="1004014" y="3556503"/>
              <a:ext cx="3908894" cy="1196708"/>
            </a:xfrm>
            <a:prstGeom prst="rect">
              <a:avLst/>
            </a:prstGeom>
          </p:spPr>
        </p:pic>
      </p:grpSp>
      <p:grpSp>
        <p:nvGrpSpPr>
          <p:cNvPr id="21" name="Group 20"/>
          <p:cNvGrpSpPr/>
          <p:nvPr/>
        </p:nvGrpSpPr>
        <p:grpSpPr>
          <a:xfrm>
            <a:off x="582612" y="1587896"/>
            <a:ext cx="5124453" cy="3927163"/>
            <a:chOff x="6442624" y="1867704"/>
            <a:chExt cx="5124453" cy="3927163"/>
          </a:xfrm>
        </p:grpSpPr>
        <p:pic>
          <p:nvPicPr>
            <p:cNvPr id="15" name="Image" descr="Image"/>
            <p:cNvPicPr>
              <a:picLocks noChangeAspect="1"/>
            </p:cNvPicPr>
            <p:nvPr/>
          </p:nvPicPr>
          <p:blipFill>
            <a:blip r:embed="rId3"/>
            <a:stretch>
              <a:fillRect/>
            </a:stretch>
          </p:blipFill>
          <p:spPr>
            <a:xfrm>
              <a:off x="6442624" y="2446596"/>
              <a:ext cx="5124453" cy="2900368"/>
            </a:xfrm>
            <a:prstGeom prst="rect">
              <a:avLst/>
            </a:prstGeom>
            <a:ln w="12700" cap="flat">
              <a:noFill/>
              <a:miter lim="400000"/>
            </a:ln>
            <a:effectLst/>
          </p:spPr>
        </p:pic>
        <p:sp>
          <p:nvSpPr>
            <p:cNvPr id="16" name="Channel attribution"/>
            <p:cNvSpPr txBox="1"/>
            <p:nvPr/>
          </p:nvSpPr>
          <p:spPr>
            <a:xfrm>
              <a:off x="8081351" y="1867704"/>
              <a:ext cx="1868525" cy="32791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marL="228600" indent="-228600" algn="ctr">
                <a:lnSpc>
                  <a:spcPct val="110000"/>
                </a:lnSpc>
                <a:defRPr sz="1800">
                  <a:solidFill>
                    <a:srgbClr val="677B8C"/>
                  </a:solidFill>
                  <a:latin typeface="Optimistic Text Regular"/>
                  <a:ea typeface="Optimistic Text Regular"/>
                  <a:cs typeface="Optimistic Text Regular"/>
                  <a:sym typeface="Optimistic Text Regular"/>
                </a:defRPr>
              </a:lvl1pPr>
            </a:lstStyle>
            <a:p>
              <a:r>
                <a:rPr dirty="0">
                  <a:solidFill>
                    <a:schemeClr val="accent1"/>
                  </a:solidFill>
                  <a:latin typeface="+mj-lt"/>
                </a:rPr>
                <a:t>Channel attribution</a:t>
              </a:r>
            </a:p>
          </p:txBody>
        </p:sp>
        <p:sp>
          <p:nvSpPr>
            <p:cNvPr id="19" name="Le et al., 2011"/>
            <p:cNvSpPr txBox="1"/>
            <p:nvPr/>
          </p:nvSpPr>
          <p:spPr>
            <a:xfrm>
              <a:off x="8420672" y="5582760"/>
              <a:ext cx="1219884" cy="212107"/>
            </a:xfrm>
            <a:prstGeom prst="rect">
              <a:avLst/>
            </a:prstGeom>
            <a:ln w="12700">
              <a:miter lim="400000"/>
            </a:ln>
            <a:extLst>
              <a:ext uri="{C572A759-6A51-4108-AA02-DFA0A04FC94B}">
                <ma14:wrappingTextBoxFlag xmlns:ma14="http://schemas.microsoft.com/office/mac/drawingml/2011/main" xmlns="" val="1"/>
              </a:ext>
            </a:extLst>
          </p:spPr>
          <p:txBody>
            <a:bodyPr wrap="none" lIns="25399" tIns="25399" rIns="25399" bIns="25399" anchor="ctr">
              <a:spAutoFit/>
            </a:bodyPr>
            <a:lstStyle>
              <a:lvl1pPr marL="228600" indent="-228600" algn="ctr">
                <a:lnSpc>
                  <a:spcPct val="110000"/>
                </a:lnSpc>
                <a:defRPr sz="1200">
                  <a:solidFill>
                    <a:srgbClr val="677B8C"/>
                  </a:solidFill>
                  <a:latin typeface="Optimistic Text Regular"/>
                  <a:ea typeface="Optimistic Text Regular"/>
                  <a:cs typeface="Optimistic Text Regular"/>
                  <a:sym typeface="Optimistic Text Regular"/>
                </a:defRPr>
              </a:lvl1pPr>
            </a:lstStyle>
            <a:p>
              <a:r>
                <a:rPr lang="en-US" sz="1000" dirty="0" err="1">
                  <a:solidFill>
                    <a:schemeClr val="accent1"/>
                  </a:solidFill>
                  <a:latin typeface="+mj-lt"/>
                </a:rPr>
                <a:t>Olah</a:t>
              </a:r>
              <a:r>
                <a:rPr sz="1000" dirty="0">
                  <a:solidFill>
                    <a:schemeClr val="accent1"/>
                  </a:solidFill>
                  <a:latin typeface="+mj-lt"/>
                </a:rPr>
                <a:t> et al.,</a:t>
              </a:r>
              <a:r>
                <a:rPr lang="en-US" sz="1000" dirty="0">
                  <a:solidFill>
                    <a:schemeClr val="accent1"/>
                  </a:solidFill>
                  <a:latin typeface="+mj-lt"/>
                </a:rPr>
                <a:t> </a:t>
              </a:r>
              <a:r>
                <a:rPr lang="en-US" sz="1000" i="1" dirty="0">
                  <a:solidFill>
                    <a:schemeClr val="accent1"/>
                  </a:solidFill>
                  <a:latin typeface="+mj-lt"/>
                </a:rPr>
                <a:t>Distill</a:t>
              </a:r>
              <a:r>
                <a:rPr sz="1000" dirty="0">
                  <a:solidFill>
                    <a:schemeClr val="accent1"/>
                  </a:solidFill>
                  <a:latin typeface="+mj-lt"/>
                </a:rPr>
                <a:t> 201</a:t>
              </a:r>
              <a:r>
                <a:rPr lang="en-US" sz="1000" dirty="0">
                  <a:solidFill>
                    <a:schemeClr val="accent1"/>
                  </a:solidFill>
                  <a:latin typeface="+mj-lt"/>
                </a:rPr>
                <a:t>8</a:t>
              </a:r>
              <a:endParaRPr sz="1000" dirty="0">
                <a:solidFill>
                  <a:schemeClr val="accent1"/>
                </a:solidFill>
                <a:latin typeface="+mj-lt"/>
              </a:endParaRPr>
            </a:p>
          </p:txBody>
        </p:sp>
      </p:grpSp>
    </p:spTree>
    <p:extLst>
      <p:ext uri="{BB962C8B-B14F-4D97-AF65-F5344CB8AC3E}">
        <p14:creationId xmlns:p14="http://schemas.microsoft.com/office/powerpoint/2010/main" val="369769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DACF29-73E4-1F40-8DA2-AB0E88CE3378}"/>
              </a:ext>
            </a:extLst>
          </p:cNvPr>
          <p:cNvSpPr>
            <a:spLocks noGrp="1"/>
          </p:cNvSpPr>
          <p:nvPr>
            <p:ph type="sldNum" sz="quarter" idx="12"/>
          </p:nvPr>
        </p:nvSpPr>
        <p:spPr/>
        <p:txBody>
          <a:bodyPr/>
          <a:lstStyle/>
          <a:p>
            <a:fld id="{DD530D5B-EC5A-4BBF-B601-BD523C3111CE}" type="slidenum">
              <a:rPr lang="en-GB" smtClean="0"/>
              <a:t>25</a:t>
            </a:fld>
            <a:endParaRPr lang="en-GB" dirty="0"/>
          </a:p>
        </p:txBody>
      </p:sp>
      <p:sp>
        <p:nvSpPr>
          <p:cNvPr id="4" name="Title 3">
            <a:extLst>
              <a:ext uri="{FF2B5EF4-FFF2-40B4-BE49-F238E27FC236}">
                <a16:creationId xmlns:a16="http://schemas.microsoft.com/office/drawing/2014/main" id="{0AC5740F-7868-F846-BF45-2CCC3618219B}"/>
              </a:ext>
            </a:extLst>
          </p:cNvPr>
          <p:cNvSpPr>
            <a:spLocks noGrp="1"/>
          </p:cNvSpPr>
          <p:nvPr>
            <p:ph type="title"/>
          </p:nvPr>
        </p:nvSpPr>
        <p:spPr/>
        <p:txBody>
          <a:bodyPr/>
          <a:lstStyle/>
          <a:p>
            <a:r>
              <a:rPr lang="en-US" dirty="0"/>
              <a:t>A shift in neuroscience from single units to populations</a:t>
            </a:r>
          </a:p>
        </p:txBody>
      </p:sp>
      <p:sp>
        <p:nvSpPr>
          <p:cNvPr id="5" name="Date Placeholder 4">
            <a:extLst>
              <a:ext uri="{FF2B5EF4-FFF2-40B4-BE49-F238E27FC236}">
                <a16:creationId xmlns:a16="http://schemas.microsoft.com/office/drawing/2014/main" id="{21967ED6-DE52-164E-80A4-4AA2DF28E31A}"/>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5731E0F8-16E7-EC49-9494-A665A32FE02C}"/>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grpSp>
        <p:nvGrpSpPr>
          <p:cNvPr id="7" name="Group 6">
            <a:extLst>
              <a:ext uri="{FF2B5EF4-FFF2-40B4-BE49-F238E27FC236}">
                <a16:creationId xmlns:a16="http://schemas.microsoft.com/office/drawing/2014/main" id="{6687062B-5153-448C-BD9A-328CE9BE7015}"/>
              </a:ext>
            </a:extLst>
          </p:cNvPr>
          <p:cNvGrpSpPr/>
          <p:nvPr/>
        </p:nvGrpSpPr>
        <p:grpSpPr>
          <a:xfrm>
            <a:off x="2222187" y="1383684"/>
            <a:ext cx="8013833" cy="2981415"/>
            <a:chOff x="2222187" y="1383684"/>
            <a:chExt cx="8013833" cy="2981415"/>
          </a:xfrm>
        </p:grpSpPr>
        <p:sp>
          <p:nvSpPr>
            <p:cNvPr id="10" name="Karpathy et al., 2016"/>
            <p:cNvSpPr txBox="1"/>
            <p:nvPr/>
          </p:nvSpPr>
          <p:spPr>
            <a:xfrm>
              <a:off x="6661067" y="4165814"/>
              <a:ext cx="1553310" cy="1992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marL="228600" indent="-228600" algn="ctr">
                <a:lnSpc>
                  <a:spcPct val="110000"/>
                </a:lnSpc>
                <a:defRPr sz="1200">
                  <a:solidFill>
                    <a:srgbClr val="677B8C"/>
                  </a:solidFill>
                  <a:latin typeface="Optimistic Text Regular"/>
                  <a:ea typeface="Optimistic Text Regular"/>
                  <a:cs typeface="Optimistic Text Regular"/>
                  <a:sym typeface="Optimistic Text Regular"/>
                </a:defRPr>
              </a:lvl1pPr>
            </a:lstStyle>
            <a:p>
              <a:r>
                <a:rPr lang="en-US" sz="1000" dirty="0" err="1">
                  <a:solidFill>
                    <a:schemeClr val="accent1"/>
                  </a:solidFill>
                  <a:latin typeface="+mj-lt"/>
                </a:rPr>
                <a:t>Minderer</a:t>
              </a:r>
              <a:r>
                <a:rPr lang="en-US" sz="1000" dirty="0">
                  <a:solidFill>
                    <a:schemeClr val="accent1"/>
                  </a:solidFill>
                  <a:latin typeface="+mj-lt"/>
                </a:rPr>
                <a:t> et al., </a:t>
              </a:r>
              <a:r>
                <a:rPr lang="en-US" sz="1000" i="1" dirty="0">
                  <a:solidFill>
                    <a:schemeClr val="accent1"/>
                  </a:solidFill>
                  <a:latin typeface="+mj-lt"/>
                </a:rPr>
                <a:t>Neuron</a:t>
              </a:r>
              <a:r>
                <a:rPr lang="en-US" sz="1000" dirty="0">
                  <a:solidFill>
                    <a:schemeClr val="accent1"/>
                  </a:solidFill>
                  <a:latin typeface="+mj-lt"/>
                </a:rPr>
                <a:t> 2019</a:t>
              </a:r>
              <a:endParaRPr sz="1000" dirty="0">
                <a:solidFill>
                  <a:schemeClr val="accent1"/>
                </a:solidFill>
                <a:latin typeface="+mj-lt"/>
              </a:endParaRPr>
            </a:p>
          </p:txBody>
        </p:sp>
        <p:pic>
          <p:nvPicPr>
            <p:cNvPr id="2" name="Picture 1" descr="Screen Shot 2021-06-17 at 5.37.20 PM.png"/>
            <p:cNvPicPr>
              <a:picLocks noChangeAspect="1"/>
            </p:cNvPicPr>
            <p:nvPr/>
          </p:nvPicPr>
          <p:blipFill rotWithShape="1">
            <a:blip r:embed="rId2">
              <a:extLst>
                <a:ext uri="{28A0092B-C50C-407E-A947-70E740481C1C}">
                  <a14:useLocalDpi xmlns:a14="http://schemas.microsoft.com/office/drawing/2010/main" val="0"/>
                </a:ext>
              </a:extLst>
            </a:blip>
            <a:srcRect t="7457" b="417"/>
            <a:stretch/>
          </p:blipFill>
          <p:spPr>
            <a:xfrm>
              <a:off x="2222187" y="1383684"/>
              <a:ext cx="8013833" cy="2668226"/>
            </a:xfrm>
            <a:prstGeom prst="rect">
              <a:avLst/>
            </a:prstGeom>
          </p:spPr>
        </p:pic>
      </p:grpSp>
      <p:sp>
        <p:nvSpPr>
          <p:cNvPr id="15" name="Content Placeholder 1">
            <a:extLst>
              <a:ext uri="{FF2B5EF4-FFF2-40B4-BE49-F238E27FC236}">
                <a16:creationId xmlns:a16="http://schemas.microsoft.com/office/drawing/2014/main" id="{987D5C96-5EBA-7046-A67B-CC05B7C103EB}"/>
              </a:ext>
            </a:extLst>
          </p:cNvPr>
          <p:cNvSpPr>
            <a:spLocks noGrp="1"/>
          </p:cNvSpPr>
          <p:nvPr>
            <p:ph idx="1"/>
          </p:nvPr>
        </p:nvSpPr>
        <p:spPr>
          <a:xfrm>
            <a:off x="582612" y="4568051"/>
            <a:ext cx="11026775" cy="1694602"/>
          </a:xfrm>
        </p:spPr>
        <p:txBody>
          <a:bodyPr/>
          <a:lstStyle/>
          <a:p>
            <a:pPr marL="285750" indent="-285750">
              <a:buFont typeface="Arial"/>
              <a:buChar char="•"/>
            </a:pPr>
            <a:r>
              <a:rPr lang="en-US" sz="1400" dirty="0"/>
              <a:t>Non-selective neurons can contribute to population coding</a:t>
            </a:r>
          </a:p>
          <a:p>
            <a:pPr marL="742950" lvl="1" indent="-285750">
              <a:buFont typeface="Arial"/>
              <a:buChar char="•"/>
            </a:pPr>
            <a:r>
              <a:rPr lang="en-US" sz="1400" dirty="0"/>
              <a:t>Macaque prefrontal cortex (Leavitt et al., 2017); mouse visual cortex (</a:t>
            </a:r>
            <a:r>
              <a:rPr lang="en-US" sz="1400" dirty="0" err="1"/>
              <a:t>Zylberberg</a:t>
            </a:r>
            <a:r>
              <a:rPr lang="en-US" sz="1400" dirty="0"/>
              <a:t>, 2017); rat auditory and frontal cortex (</a:t>
            </a:r>
            <a:r>
              <a:rPr lang="en-US" sz="1400" dirty="0" err="1"/>
              <a:t>Insanally</a:t>
            </a:r>
            <a:r>
              <a:rPr lang="en-US" sz="1400" dirty="0"/>
              <a:t> et al., 2019)</a:t>
            </a:r>
          </a:p>
          <a:p>
            <a:pPr marL="285750" indent="-285750">
              <a:buFont typeface="Arial"/>
              <a:buChar char="•"/>
            </a:pPr>
            <a:r>
              <a:rPr lang="en-US" sz="1400" dirty="0"/>
              <a:t>Movement towards population-level phenomena for characterizing neural systems (</a:t>
            </a:r>
            <a:r>
              <a:rPr lang="en-US" sz="1400" dirty="0" err="1"/>
              <a:t>Shenoy</a:t>
            </a:r>
            <a:r>
              <a:rPr lang="en-US" sz="1400" dirty="0"/>
              <a:t> et al.,2013; </a:t>
            </a:r>
            <a:r>
              <a:rPr lang="en-US" sz="1400" dirty="0" err="1"/>
              <a:t>Raposo</a:t>
            </a:r>
            <a:r>
              <a:rPr lang="en-US" sz="1400" dirty="0"/>
              <a:t> et al., 2014; </a:t>
            </a:r>
            <a:r>
              <a:rPr lang="en-US" sz="1400" dirty="0" err="1"/>
              <a:t>Fusi</a:t>
            </a:r>
            <a:r>
              <a:rPr lang="en-US" sz="1400" dirty="0"/>
              <a:t> et al., 2016; </a:t>
            </a:r>
            <a:r>
              <a:rPr lang="en-US" sz="1400" dirty="0" err="1"/>
              <a:t>Morcos</a:t>
            </a:r>
            <a:r>
              <a:rPr lang="en-US" sz="1400" dirty="0"/>
              <a:t> and Harvey, 2016; </a:t>
            </a:r>
            <a:r>
              <a:rPr lang="en-US" sz="1400" dirty="0" err="1"/>
              <a:t>Pruszynski</a:t>
            </a:r>
            <a:r>
              <a:rPr lang="en-US" sz="1400" dirty="0"/>
              <a:t> and Zylberberg,2019; </a:t>
            </a:r>
            <a:r>
              <a:rPr lang="en-US" sz="1400" dirty="0" err="1"/>
              <a:t>Heeger</a:t>
            </a:r>
            <a:r>
              <a:rPr lang="en-US" sz="1400" dirty="0"/>
              <a:t> and Mackey, 2019; </a:t>
            </a:r>
            <a:r>
              <a:rPr lang="en-US" sz="1400" dirty="0" err="1"/>
              <a:t>Saxena</a:t>
            </a:r>
            <a:r>
              <a:rPr lang="en-US" sz="1400" dirty="0"/>
              <a:t> and Cunningham, 2019)</a:t>
            </a:r>
          </a:p>
        </p:txBody>
      </p:sp>
    </p:spTree>
    <p:extLst>
      <p:ext uri="{BB962C8B-B14F-4D97-AF65-F5344CB8AC3E}">
        <p14:creationId xmlns:p14="http://schemas.microsoft.com/office/powerpoint/2010/main" val="355159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fade">
                                      <p:cBhvr>
                                        <p:cTn id="17" dur="500"/>
                                        <p:tgtEl>
                                          <p:spTgt spid="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Effect transition="in" filter="fade">
                                      <p:cBhvr>
                                        <p:cTn id="2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8107B0-2E3C-9F4D-89B0-465BF681439D}"/>
              </a:ext>
            </a:extLst>
          </p:cNvPr>
          <p:cNvSpPr>
            <a:spLocks noGrp="1"/>
          </p:cNvSpPr>
          <p:nvPr>
            <p:ph type="sldNum" sz="quarter" idx="12"/>
          </p:nvPr>
        </p:nvSpPr>
        <p:spPr/>
        <p:txBody>
          <a:bodyPr/>
          <a:lstStyle/>
          <a:p>
            <a:fld id="{DD530D5B-EC5A-4BBF-B601-BD523C3111CE}" type="slidenum">
              <a:rPr lang="en-GB" smtClean="0"/>
              <a:t>26</a:t>
            </a:fld>
            <a:endParaRPr lang="en-GB" dirty="0"/>
          </a:p>
        </p:txBody>
      </p:sp>
      <p:sp>
        <p:nvSpPr>
          <p:cNvPr id="4" name="Title 3">
            <a:extLst>
              <a:ext uri="{FF2B5EF4-FFF2-40B4-BE49-F238E27FC236}">
                <a16:creationId xmlns:a16="http://schemas.microsoft.com/office/drawing/2014/main" id="{E8F9F6D5-ADCA-7649-BE09-8A517C4BC2EC}"/>
              </a:ext>
            </a:extLst>
          </p:cNvPr>
          <p:cNvSpPr>
            <a:spLocks noGrp="1"/>
          </p:cNvSpPr>
          <p:nvPr>
            <p:ph type="title"/>
          </p:nvPr>
        </p:nvSpPr>
        <p:spPr/>
        <p:txBody>
          <a:bodyPr/>
          <a:lstStyle/>
          <a:p>
            <a:r>
              <a:rPr lang="en-US" dirty="0"/>
              <a:t>Class selectivity is a poor predictor of unit importance</a:t>
            </a:r>
          </a:p>
        </p:txBody>
      </p:sp>
      <p:sp>
        <p:nvSpPr>
          <p:cNvPr id="5" name="Date Placeholder 4">
            <a:extLst>
              <a:ext uri="{FF2B5EF4-FFF2-40B4-BE49-F238E27FC236}">
                <a16:creationId xmlns:a16="http://schemas.microsoft.com/office/drawing/2014/main" id="{48E6C5E4-2A49-EF4B-B363-E903E21BEC08}"/>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775C7511-EFC4-694C-B2AE-0D877F2F342E}"/>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grpSp>
        <p:nvGrpSpPr>
          <p:cNvPr id="2" name="Group 1">
            <a:extLst>
              <a:ext uri="{FF2B5EF4-FFF2-40B4-BE49-F238E27FC236}">
                <a16:creationId xmlns:a16="http://schemas.microsoft.com/office/drawing/2014/main" id="{393E36FE-F54E-4D09-9E30-0773C9CAF724}"/>
              </a:ext>
            </a:extLst>
          </p:cNvPr>
          <p:cNvGrpSpPr/>
          <p:nvPr/>
        </p:nvGrpSpPr>
        <p:grpSpPr>
          <a:xfrm>
            <a:off x="2278852" y="2575036"/>
            <a:ext cx="3740818" cy="2836504"/>
            <a:chOff x="2278852" y="2082662"/>
            <a:chExt cx="3740818" cy="2836504"/>
          </a:xfrm>
        </p:grpSpPr>
        <p:pic>
          <p:nvPicPr>
            <p:cNvPr id="11" name="BCFA8I3Rra4Ww49bSpnEiv6PB-TX2Qj8bXB_R5purVkDbbab13kC-rDk7I7YLEJS_YyyhxRsWSAabxOBSEhacRu92DbmO3ZBEz8VTY5VCYry8l40bTFtoZ2oOIvP8aUSAFQw2-cYTuE.png" descr="BCFA8I3Rra4Ww49bSpnEiv6PB-TX2Qj8bXB_R5purVkDbbab13kC-rDk7I7YLEJS_YyyhxRsWSAabxOBSEhacRu92DbmO3ZBEz8VTY5VCYry8l40bTFtoZ2oOIvP8aUSAFQw2-cYTuE.png"/>
            <p:cNvPicPr>
              <a:picLocks noChangeAspect="1"/>
            </p:cNvPicPr>
            <p:nvPr/>
          </p:nvPicPr>
          <p:blipFill>
            <a:blip r:embed="rId2"/>
            <a:stretch>
              <a:fillRect/>
            </a:stretch>
          </p:blipFill>
          <p:spPr>
            <a:xfrm>
              <a:off x="2883777" y="2159294"/>
              <a:ext cx="2976771" cy="2524985"/>
            </a:xfrm>
            <a:prstGeom prst="rect">
              <a:avLst/>
            </a:prstGeom>
            <a:ln w="12700">
              <a:miter lim="400000"/>
            </a:ln>
          </p:spPr>
        </p:pic>
        <p:sp>
          <p:nvSpPr>
            <p:cNvPr id="12" name="High…"/>
            <p:cNvSpPr txBox="1"/>
            <p:nvPr/>
          </p:nvSpPr>
          <p:spPr>
            <a:xfrm>
              <a:off x="5456491" y="4614365"/>
              <a:ext cx="563179" cy="304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ctr">
                <a:defRPr sz="1000">
                  <a:solidFill>
                    <a:srgbClr val="034233"/>
                  </a:solidFill>
                  <a:latin typeface="+mn-lt"/>
                  <a:ea typeface="+mn-ea"/>
                  <a:cs typeface="+mn-cs"/>
                  <a:sym typeface="Helvetica"/>
                </a:defRPr>
              </a:pPr>
              <a:r>
                <a:t>High</a:t>
              </a:r>
            </a:p>
            <a:p>
              <a:pPr algn="ctr">
                <a:defRPr sz="1000">
                  <a:solidFill>
                    <a:srgbClr val="034233"/>
                  </a:solidFill>
                  <a:latin typeface="+mn-lt"/>
                  <a:ea typeface="+mn-ea"/>
                  <a:cs typeface="+mn-cs"/>
                  <a:sym typeface="Helvetica"/>
                </a:defRPr>
              </a:pPr>
              <a:r>
                <a:t>selectivity</a:t>
              </a:r>
            </a:p>
          </p:txBody>
        </p:sp>
        <p:sp>
          <p:nvSpPr>
            <p:cNvPr id="13" name="Low…"/>
            <p:cNvSpPr txBox="1"/>
            <p:nvPr/>
          </p:nvSpPr>
          <p:spPr>
            <a:xfrm>
              <a:off x="3247170" y="4614365"/>
              <a:ext cx="563179" cy="304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ctr">
                <a:defRPr sz="1000">
                  <a:solidFill>
                    <a:srgbClr val="034233"/>
                  </a:solidFill>
                  <a:latin typeface="+mn-lt"/>
                  <a:ea typeface="+mn-ea"/>
                  <a:cs typeface="+mn-cs"/>
                  <a:sym typeface="Helvetica"/>
                </a:defRPr>
              </a:pPr>
              <a:r>
                <a:t>Low</a:t>
              </a:r>
            </a:p>
            <a:p>
              <a:pPr algn="ctr">
                <a:defRPr sz="1000">
                  <a:solidFill>
                    <a:srgbClr val="034233"/>
                  </a:solidFill>
                  <a:latin typeface="+mn-lt"/>
                  <a:ea typeface="+mn-ea"/>
                  <a:cs typeface="+mn-cs"/>
                  <a:sym typeface="Helvetica"/>
                </a:defRPr>
              </a:pPr>
              <a:r>
                <a:t>selectivity</a:t>
              </a:r>
            </a:p>
          </p:txBody>
        </p:sp>
        <p:sp>
          <p:nvSpPr>
            <p:cNvPr id="14" name="Rectangle"/>
            <p:cNvSpPr/>
            <p:nvPr/>
          </p:nvSpPr>
          <p:spPr>
            <a:xfrm>
              <a:off x="2855659" y="2289268"/>
              <a:ext cx="211555" cy="1998740"/>
            </a:xfrm>
            <a:prstGeom prst="rect">
              <a:avLst/>
            </a:prstGeom>
            <a:solidFill>
              <a:srgbClr val="FFFFFF"/>
            </a:solidFill>
            <a:ln w="12700">
              <a:miter lim="400000"/>
            </a:ln>
          </p:spPr>
          <p:txBody>
            <a:bodyPr lIns="0" tIns="0" rIns="0" bIns="0"/>
            <a:lstStyle/>
            <a:p>
              <a:endParaRPr/>
            </a:p>
          </p:txBody>
        </p:sp>
        <p:sp>
          <p:nvSpPr>
            <p:cNvPr id="15" name="Δ loss"/>
            <p:cNvSpPr txBox="1"/>
            <p:nvPr/>
          </p:nvSpPr>
          <p:spPr>
            <a:xfrm rot="16200000">
              <a:off x="2717817" y="3189946"/>
              <a:ext cx="487239" cy="19738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rPr dirty="0"/>
                <a:t>Δ loss</a:t>
              </a:r>
            </a:p>
          </p:txBody>
        </p:sp>
        <p:sp>
          <p:nvSpPr>
            <p:cNvPr id="16" name="Performance…"/>
            <p:cNvSpPr txBox="1"/>
            <p:nvPr/>
          </p:nvSpPr>
          <p:spPr>
            <a:xfrm>
              <a:off x="2291552" y="2082662"/>
              <a:ext cx="775011" cy="304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ctr">
                <a:defRPr sz="1000">
                  <a:solidFill>
                    <a:srgbClr val="034233"/>
                  </a:solidFill>
                  <a:latin typeface="+mn-lt"/>
                  <a:ea typeface="+mn-ea"/>
                  <a:cs typeface="+mn-cs"/>
                  <a:sym typeface="Helvetica"/>
                </a:defRPr>
              </a:pPr>
              <a:r>
                <a:t>Performance</a:t>
              </a:r>
            </a:p>
            <a:p>
              <a:pPr algn="ctr">
                <a:defRPr sz="1000">
                  <a:solidFill>
                    <a:srgbClr val="034233"/>
                  </a:solidFill>
                  <a:latin typeface="+mn-lt"/>
                  <a:ea typeface="+mn-ea"/>
                  <a:cs typeface="+mn-cs"/>
                  <a:sym typeface="Helvetica"/>
                </a:defRPr>
              </a:pPr>
              <a:r>
                <a:t>impairment</a:t>
              </a:r>
            </a:p>
          </p:txBody>
        </p:sp>
        <p:sp>
          <p:nvSpPr>
            <p:cNvPr id="17" name="Performance…"/>
            <p:cNvSpPr txBox="1"/>
            <p:nvPr/>
          </p:nvSpPr>
          <p:spPr>
            <a:xfrm>
              <a:off x="2278852" y="4177533"/>
              <a:ext cx="775011" cy="304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gn="ctr">
                <a:defRPr sz="1000">
                  <a:solidFill>
                    <a:srgbClr val="034233"/>
                  </a:solidFill>
                  <a:latin typeface="+mn-lt"/>
                  <a:ea typeface="+mn-ea"/>
                  <a:cs typeface="+mn-cs"/>
                  <a:sym typeface="Helvetica"/>
                </a:defRPr>
              </a:pPr>
              <a:r>
                <a:t>Performance</a:t>
              </a:r>
            </a:p>
            <a:p>
              <a:pPr algn="ctr">
                <a:defRPr sz="1000">
                  <a:solidFill>
                    <a:srgbClr val="034233"/>
                  </a:solidFill>
                  <a:latin typeface="+mn-lt"/>
                  <a:ea typeface="+mn-ea"/>
                  <a:cs typeface="+mn-cs"/>
                  <a:sym typeface="Helvetica"/>
                </a:defRPr>
              </a:pPr>
              <a:r>
                <a:t>improvement</a:t>
              </a:r>
            </a:p>
          </p:txBody>
        </p:sp>
        <p:sp>
          <p:nvSpPr>
            <p:cNvPr id="18" name="Line"/>
            <p:cNvSpPr/>
            <p:nvPr/>
          </p:nvSpPr>
          <p:spPr>
            <a:xfrm>
              <a:off x="3923361" y="4741365"/>
              <a:ext cx="1452832" cy="1"/>
            </a:xfrm>
            <a:prstGeom prst="line">
              <a:avLst/>
            </a:prstGeom>
            <a:ln w="25400">
              <a:solidFill>
                <a:srgbClr val="034233"/>
              </a:solidFill>
              <a:headEnd type="triangle"/>
              <a:tailEnd type="triangle"/>
            </a:ln>
          </p:spPr>
          <p:txBody>
            <a:bodyPr lIns="45718" tIns="45718" rIns="45718" bIns="45718"/>
            <a:lstStyle/>
            <a:p>
              <a:endParaRPr/>
            </a:p>
          </p:txBody>
        </p:sp>
        <p:sp>
          <p:nvSpPr>
            <p:cNvPr id="19" name="Line"/>
            <p:cNvSpPr/>
            <p:nvPr/>
          </p:nvSpPr>
          <p:spPr>
            <a:xfrm flipV="1">
              <a:off x="2679057" y="2468929"/>
              <a:ext cx="1" cy="1639418"/>
            </a:xfrm>
            <a:prstGeom prst="line">
              <a:avLst/>
            </a:prstGeom>
            <a:ln w="25400">
              <a:solidFill>
                <a:srgbClr val="034233"/>
              </a:solidFill>
              <a:headEnd type="triangle"/>
              <a:tailEnd type="triangle"/>
            </a:ln>
          </p:spPr>
          <p:txBody>
            <a:bodyPr lIns="45718" tIns="45718" rIns="45718" bIns="45718"/>
            <a:lstStyle/>
            <a:p>
              <a:endParaRPr/>
            </a:p>
          </p:txBody>
        </p:sp>
      </p:grpSp>
      <p:sp>
        <p:nvSpPr>
          <p:cNvPr id="20" name="Karpathy et al., 2016"/>
          <p:cNvSpPr txBox="1"/>
          <p:nvPr/>
        </p:nvSpPr>
        <p:spPr>
          <a:xfrm>
            <a:off x="7659223" y="6271978"/>
            <a:ext cx="1293624" cy="1992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marL="228600" indent="-228600" algn="ctr">
              <a:lnSpc>
                <a:spcPct val="110000"/>
              </a:lnSpc>
              <a:defRPr sz="1200">
                <a:solidFill>
                  <a:srgbClr val="677B8C"/>
                </a:solidFill>
                <a:latin typeface="Optimistic Text Regular"/>
                <a:ea typeface="Optimistic Text Regular"/>
                <a:cs typeface="Optimistic Text Regular"/>
                <a:sym typeface="Optimistic Text Regular"/>
              </a:defRPr>
            </a:lvl1pPr>
          </a:lstStyle>
          <a:p>
            <a:r>
              <a:rPr lang="en-US" sz="1000" dirty="0">
                <a:solidFill>
                  <a:schemeClr val="accent1"/>
                </a:solidFill>
                <a:latin typeface="+mj-lt"/>
              </a:rPr>
              <a:t>Morcos et al., </a:t>
            </a:r>
            <a:r>
              <a:rPr lang="en-US" sz="1000" i="1" dirty="0">
                <a:solidFill>
                  <a:schemeClr val="accent1"/>
                </a:solidFill>
                <a:latin typeface="+mj-lt"/>
              </a:rPr>
              <a:t>ICLR </a:t>
            </a:r>
            <a:r>
              <a:rPr lang="en-US" sz="1000" dirty="0">
                <a:solidFill>
                  <a:schemeClr val="accent1"/>
                </a:solidFill>
                <a:latin typeface="+mj-lt"/>
              </a:rPr>
              <a:t>2018</a:t>
            </a:r>
            <a:endParaRPr sz="1000" dirty="0">
              <a:solidFill>
                <a:schemeClr val="accent1"/>
              </a:solidFill>
              <a:latin typeface="+mj-lt"/>
            </a:endParaRPr>
          </a:p>
        </p:txBody>
      </p:sp>
      <p:grpSp>
        <p:nvGrpSpPr>
          <p:cNvPr id="24" name="Group 23"/>
          <p:cNvGrpSpPr/>
          <p:nvPr/>
        </p:nvGrpSpPr>
        <p:grpSpPr>
          <a:xfrm>
            <a:off x="6424730" y="2653195"/>
            <a:ext cx="2816054" cy="2511481"/>
            <a:chOff x="6424730" y="2160821"/>
            <a:chExt cx="2816054" cy="2511481"/>
          </a:xfrm>
        </p:grpSpPr>
        <p:pic>
          <p:nvPicPr>
            <p:cNvPr id="21" name="rJ-YKbykO4Lt0Rq6BkdgOkVTqNhsNloZ9pSRhStXOv_Igy-kxlP_1qz4Mgg_YzmbKGrWGnYdn1-hx89GhbfbWW-wSG_8mxCDGUARDQgsae0Z6W8q2rr5HaOFYjKUbKVhw5vIBbWdGg4.png" descr="rJ-YKbykO4Lt0Rq6BkdgOkVTqNhsNloZ9pSRhStXOv_Igy-kxlP_1qz4Mgg_YzmbKGrWGnYdn1-hx89GhbfbWW-wSG_8mxCDGUARDQgsae0Z6W8q2rr5HaOFYjKUbKVhw5vIBbWdGg4.png"/>
            <p:cNvPicPr>
              <a:picLocks noChangeAspect="1"/>
            </p:cNvPicPr>
            <p:nvPr/>
          </p:nvPicPr>
          <p:blipFill>
            <a:blip r:embed="rId3"/>
            <a:stretch>
              <a:fillRect/>
            </a:stretch>
          </p:blipFill>
          <p:spPr>
            <a:xfrm>
              <a:off x="6424730" y="2160821"/>
              <a:ext cx="2816054" cy="2511481"/>
            </a:xfrm>
            <a:prstGeom prst="rect">
              <a:avLst/>
            </a:prstGeom>
            <a:ln w="12700">
              <a:miter lim="400000"/>
            </a:ln>
          </p:spPr>
        </p:pic>
        <p:sp>
          <p:nvSpPr>
            <p:cNvPr id="22" name="Rectangle"/>
            <p:cNvSpPr/>
            <p:nvPr/>
          </p:nvSpPr>
          <p:spPr>
            <a:xfrm>
              <a:off x="6438266" y="2289268"/>
              <a:ext cx="211555" cy="1998740"/>
            </a:xfrm>
            <a:prstGeom prst="rect">
              <a:avLst/>
            </a:prstGeom>
            <a:solidFill>
              <a:srgbClr val="FFFFFF"/>
            </a:solidFill>
            <a:ln w="12700">
              <a:miter lim="400000"/>
            </a:ln>
          </p:spPr>
          <p:txBody>
            <a:bodyPr lIns="0" tIns="0" rIns="0" bIns="0"/>
            <a:lstStyle/>
            <a:p>
              <a:endParaRPr/>
            </a:p>
          </p:txBody>
        </p:sp>
        <p:sp>
          <p:nvSpPr>
            <p:cNvPr id="23" name="Δ loss"/>
            <p:cNvSpPr txBox="1"/>
            <p:nvPr/>
          </p:nvSpPr>
          <p:spPr>
            <a:xfrm rot="16200000">
              <a:off x="6300424" y="3189946"/>
              <a:ext cx="487239" cy="19738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r>
                <a:rPr dirty="0"/>
                <a:t>Δ loss</a:t>
              </a:r>
            </a:p>
          </p:txBody>
        </p:sp>
      </p:grpSp>
      <p:sp>
        <p:nvSpPr>
          <p:cNvPr id="7" name="TextBox 6">
            <a:extLst>
              <a:ext uri="{FF2B5EF4-FFF2-40B4-BE49-F238E27FC236}">
                <a16:creationId xmlns:a16="http://schemas.microsoft.com/office/drawing/2014/main" id="{C82B7057-55B5-4FB6-8A8F-BD6D0FF54315}"/>
              </a:ext>
            </a:extLst>
          </p:cNvPr>
          <p:cNvSpPr txBox="1"/>
          <p:nvPr/>
        </p:nvSpPr>
        <p:spPr>
          <a:xfrm>
            <a:off x="1425862" y="1311018"/>
            <a:ext cx="9340276" cy="646331"/>
          </a:xfrm>
          <a:prstGeom prst="rect">
            <a:avLst/>
          </a:prstGeom>
          <a:noFill/>
        </p:spPr>
        <p:txBody>
          <a:bodyPr wrap="square" rtlCol="0">
            <a:spAutoFit/>
          </a:bodyPr>
          <a:lstStyle/>
          <a:p>
            <a:pPr algn="ctr"/>
            <a:r>
              <a:rPr lang="en-US" dirty="0">
                <a:solidFill>
                  <a:schemeClr val="accent1"/>
                </a:solidFill>
              </a:rPr>
              <a:t>The previous studies showed the existence of individually interpretable single units, but did not test whether these units causally lead to better performance </a:t>
            </a:r>
          </a:p>
        </p:txBody>
      </p:sp>
    </p:spTree>
    <p:extLst>
      <p:ext uri="{BB962C8B-B14F-4D97-AF65-F5344CB8AC3E}">
        <p14:creationId xmlns:p14="http://schemas.microsoft.com/office/powerpoint/2010/main" val="137041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8107B0-2E3C-9F4D-89B0-465BF681439D}"/>
              </a:ext>
            </a:extLst>
          </p:cNvPr>
          <p:cNvSpPr>
            <a:spLocks noGrp="1"/>
          </p:cNvSpPr>
          <p:nvPr>
            <p:ph type="sldNum" sz="quarter" idx="12"/>
          </p:nvPr>
        </p:nvSpPr>
        <p:spPr/>
        <p:txBody>
          <a:bodyPr/>
          <a:lstStyle/>
          <a:p>
            <a:fld id="{DD530D5B-EC5A-4BBF-B601-BD523C3111CE}" type="slidenum">
              <a:rPr lang="en-GB" smtClean="0"/>
              <a:t>27</a:t>
            </a:fld>
            <a:endParaRPr lang="en-GB" dirty="0"/>
          </a:p>
        </p:txBody>
      </p:sp>
      <p:sp>
        <p:nvSpPr>
          <p:cNvPr id="4" name="Title 3">
            <a:extLst>
              <a:ext uri="{FF2B5EF4-FFF2-40B4-BE49-F238E27FC236}">
                <a16:creationId xmlns:a16="http://schemas.microsoft.com/office/drawing/2014/main" id="{E8F9F6D5-ADCA-7649-BE09-8A517C4BC2EC}"/>
              </a:ext>
            </a:extLst>
          </p:cNvPr>
          <p:cNvSpPr>
            <a:spLocks noGrp="1"/>
          </p:cNvSpPr>
          <p:nvPr>
            <p:ph type="title"/>
          </p:nvPr>
        </p:nvSpPr>
        <p:spPr/>
        <p:txBody>
          <a:bodyPr/>
          <a:lstStyle/>
          <a:p>
            <a:r>
              <a:rPr lang="en-US" dirty="0"/>
              <a:t>Ablating selective units causes class-specific deficits</a:t>
            </a:r>
          </a:p>
        </p:txBody>
      </p:sp>
      <p:sp>
        <p:nvSpPr>
          <p:cNvPr id="5" name="Date Placeholder 4">
            <a:extLst>
              <a:ext uri="{FF2B5EF4-FFF2-40B4-BE49-F238E27FC236}">
                <a16:creationId xmlns:a16="http://schemas.microsoft.com/office/drawing/2014/main" id="{48E6C5E4-2A49-EF4B-B363-E903E21BEC08}"/>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775C7511-EFC4-694C-B2AE-0D877F2F342E}"/>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pic>
        <p:nvPicPr>
          <p:cNvPr id="11" name="Picture 10" descr="Screen Shot 2021-06-17 at 2.56.27 PM.png"/>
          <p:cNvPicPr>
            <a:picLocks noChangeAspect="1"/>
          </p:cNvPicPr>
          <p:nvPr/>
        </p:nvPicPr>
        <p:blipFill rotWithShape="1">
          <a:blip r:embed="rId2">
            <a:extLst>
              <a:ext uri="{28A0092B-C50C-407E-A947-70E740481C1C}">
                <a14:useLocalDpi xmlns:a14="http://schemas.microsoft.com/office/drawing/2010/main" val="0"/>
              </a:ext>
            </a:extLst>
          </a:blip>
          <a:srcRect t="50408"/>
          <a:stretch/>
        </p:blipFill>
        <p:spPr>
          <a:xfrm>
            <a:off x="1534839" y="3250083"/>
            <a:ext cx="8624004" cy="1591463"/>
          </a:xfrm>
          <a:prstGeom prst="rect">
            <a:avLst/>
          </a:prstGeom>
        </p:spPr>
      </p:pic>
      <p:pic>
        <p:nvPicPr>
          <p:cNvPr id="12" name="Picture 11" descr="Screen Shot 2021-06-17 at 2.56.27 PM.png"/>
          <p:cNvPicPr>
            <a:picLocks noChangeAspect="1"/>
          </p:cNvPicPr>
          <p:nvPr/>
        </p:nvPicPr>
        <p:blipFill rotWithShape="1">
          <a:blip r:embed="rId2">
            <a:extLst>
              <a:ext uri="{28A0092B-C50C-407E-A947-70E740481C1C}">
                <a14:useLocalDpi xmlns:a14="http://schemas.microsoft.com/office/drawing/2010/main" val="0"/>
              </a:ext>
            </a:extLst>
          </a:blip>
          <a:srcRect l="16236" b="50987"/>
          <a:stretch/>
        </p:blipFill>
        <p:spPr>
          <a:xfrm>
            <a:off x="2234934" y="1480749"/>
            <a:ext cx="7223814" cy="1572882"/>
          </a:xfrm>
          <a:prstGeom prst="rect">
            <a:avLst/>
          </a:prstGeom>
        </p:spPr>
      </p:pic>
      <p:sp>
        <p:nvSpPr>
          <p:cNvPr id="13" name="Karpathy et al., 2016"/>
          <p:cNvSpPr txBox="1"/>
          <p:nvPr/>
        </p:nvSpPr>
        <p:spPr>
          <a:xfrm>
            <a:off x="7340845" y="6347957"/>
            <a:ext cx="910506" cy="1992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marL="228600" indent="-228600" algn="ctr">
              <a:lnSpc>
                <a:spcPct val="110000"/>
              </a:lnSpc>
              <a:defRPr sz="1200">
                <a:solidFill>
                  <a:srgbClr val="677B8C"/>
                </a:solidFill>
                <a:latin typeface="Optimistic Text Regular"/>
                <a:ea typeface="Optimistic Text Regular"/>
                <a:cs typeface="Optimistic Text Regular"/>
                <a:sym typeface="Optimistic Text Regular"/>
              </a:defRPr>
            </a:lvl1pPr>
          </a:lstStyle>
          <a:p>
            <a:r>
              <a:rPr lang="en-US" sz="1000" dirty="0">
                <a:solidFill>
                  <a:schemeClr val="accent1"/>
                </a:solidFill>
                <a:latin typeface="+mj-lt"/>
              </a:rPr>
              <a:t>Zhou et al., 2018</a:t>
            </a:r>
            <a:endParaRPr sz="1000" dirty="0">
              <a:solidFill>
                <a:schemeClr val="accent1"/>
              </a:solidFill>
              <a:latin typeface="+mj-lt"/>
            </a:endParaRPr>
          </a:p>
        </p:txBody>
      </p:sp>
    </p:spTree>
    <p:extLst>
      <p:ext uri="{BB962C8B-B14F-4D97-AF65-F5344CB8AC3E}">
        <p14:creationId xmlns:p14="http://schemas.microsoft.com/office/powerpoint/2010/main" val="2788042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8107B0-2E3C-9F4D-89B0-465BF681439D}"/>
              </a:ext>
            </a:extLst>
          </p:cNvPr>
          <p:cNvSpPr>
            <a:spLocks noGrp="1"/>
          </p:cNvSpPr>
          <p:nvPr>
            <p:ph type="sldNum" sz="quarter" idx="12"/>
          </p:nvPr>
        </p:nvSpPr>
        <p:spPr/>
        <p:txBody>
          <a:bodyPr/>
          <a:lstStyle/>
          <a:p>
            <a:fld id="{DD530D5B-EC5A-4BBF-B601-BD523C3111CE}" type="slidenum">
              <a:rPr lang="en-GB" smtClean="0"/>
              <a:t>28</a:t>
            </a:fld>
            <a:endParaRPr lang="en-GB" dirty="0"/>
          </a:p>
        </p:txBody>
      </p:sp>
      <p:sp>
        <p:nvSpPr>
          <p:cNvPr id="4" name="Title 3">
            <a:extLst>
              <a:ext uri="{FF2B5EF4-FFF2-40B4-BE49-F238E27FC236}">
                <a16:creationId xmlns:a16="http://schemas.microsoft.com/office/drawing/2014/main" id="{E8F9F6D5-ADCA-7649-BE09-8A517C4BC2EC}"/>
              </a:ext>
            </a:extLst>
          </p:cNvPr>
          <p:cNvSpPr>
            <a:spLocks noGrp="1"/>
          </p:cNvSpPr>
          <p:nvPr>
            <p:ph type="title"/>
          </p:nvPr>
        </p:nvSpPr>
        <p:spPr/>
        <p:txBody>
          <a:bodyPr/>
          <a:lstStyle/>
          <a:p>
            <a:r>
              <a:rPr lang="en-US" dirty="0"/>
              <a:t>Ablating the sentiment neuron can improve performance</a:t>
            </a:r>
          </a:p>
        </p:txBody>
      </p:sp>
      <p:sp>
        <p:nvSpPr>
          <p:cNvPr id="5" name="Date Placeholder 4">
            <a:extLst>
              <a:ext uri="{FF2B5EF4-FFF2-40B4-BE49-F238E27FC236}">
                <a16:creationId xmlns:a16="http://schemas.microsoft.com/office/drawing/2014/main" id="{48E6C5E4-2A49-EF4B-B363-E903E21BEC08}"/>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775C7511-EFC4-694C-B2AE-0D877F2F342E}"/>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pic>
        <p:nvPicPr>
          <p:cNvPr id="11" name="Picture 10" descr="Screen Shot 2021-06-17 at 3.04.14 PM.png"/>
          <p:cNvPicPr>
            <a:picLocks noChangeAspect="1"/>
          </p:cNvPicPr>
          <p:nvPr/>
        </p:nvPicPr>
        <p:blipFill rotWithShape="1">
          <a:blip r:embed="rId2">
            <a:extLst>
              <a:ext uri="{28A0092B-C50C-407E-A947-70E740481C1C}">
                <a14:useLocalDpi xmlns:a14="http://schemas.microsoft.com/office/drawing/2010/main" val="0"/>
              </a:ext>
            </a:extLst>
          </a:blip>
          <a:srcRect b="30718"/>
          <a:stretch/>
        </p:blipFill>
        <p:spPr>
          <a:xfrm>
            <a:off x="1140313" y="2487052"/>
            <a:ext cx="5039210" cy="1261994"/>
          </a:xfrm>
          <a:prstGeom prst="rect">
            <a:avLst/>
          </a:prstGeom>
        </p:spPr>
      </p:pic>
      <p:pic>
        <p:nvPicPr>
          <p:cNvPr id="2" name="Picture 1" descr="Screen Shot 2021-06-17 at 6.14.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9314" y="1480867"/>
            <a:ext cx="4340830" cy="3861912"/>
          </a:xfrm>
          <a:prstGeom prst="rect">
            <a:avLst/>
          </a:prstGeom>
        </p:spPr>
      </p:pic>
      <p:sp>
        <p:nvSpPr>
          <p:cNvPr id="7" name="Oval 6"/>
          <p:cNvSpPr/>
          <p:nvPr/>
        </p:nvSpPr>
        <p:spPr>
          <a:xfrm>
            <a:off x="2739083" y="2397753"/>
            <a:ext cx="890913" cy="1525843"/>
          </a:xfrm>
          <a:prstGeom prst="ellipse">
            <a:avLst/>
          </a:prstGeom>
          <a:noFill/>
          <a:ln w="3810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solidFill>
                  <a:schemeClr val="tx1"/>
                </a:solidFill>
              </a:ln>
            </a:endParaRPr>
          </a:p>
        </p:txBody>
      </p:sp>
      <p:sp>
        <p:nvSpPr>
          <p:cNvPr id="13" name="Karpathy et al., 2016"/>
          <p:cNvSpPr txBox="1"/>
          <p:nvPr/>
        </p:nvSpPr>
        <p:spPr>
          <a:xfrm>
            <a:off x="6589974" y="6168294"/>
            <a:ext cx="1793760" cy="19768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marL="228600" indent="-228600" algn="ctr">
              <a:lnSpc>
                <a:spcPct val="110000"/>
              </a:lnSpc>
              <a:defRPr sz="1200">
                <a:solidFill>
                  <a:srgbClr val="677B8C"/>
                </a:solidFill>
                <a:latin typeface="Optimistic Text Regular"/>
                <a:ea typeface="Optimistic Text Regular"/>
                <a:cs typeface="Optimistic Text Regular"/>
                <a:sym typeface="Optimistic Text Regular"/>
              </a:defRPr>
            </a:lvl1pPr>
          </a:lstStyle>
          <a:p>
            <a:r>
              <a:rPr lang="en-US" sz="1000" dirty="0">
                <a:solidFill>
                  <a:schemeClr val="accent1"/>
                </a:solidFill>
              </a:rPr>
              <a:t>Donnelly and </a:t>
            </a:r>
            <a:r>
              <a:rPr lang="en-US" sz="1000" dirty="0" err="1">
                <a:solidFill>
                  <a:schemeClr val="accent1"/>
                </a:solidFill>
              </a:rPr>
              <a:t>Roegiest</a:t>
            </a:r>
            <a:r>
              <a:rPr lang="en-US" sz="1000" dirty="0">
                <a:solidFill>
                  <a:schemeClr val="accent1"/>
                </a:solidFill>
              </a:rPr>
              <a:t>, 2019</a:t>
            </a:r>
            <a:endParaRPr sz="1000" dirty="0">
              <a:solidFill>
                <a:schemeClr val="accent1"/>
              </a:solidFill>
            </a:endParaRPr>
          </a:p>
        </p:txBody>
      </p:sp>
    </p:spTree>
    <p:extLst>
      <p:ext uri="{BB962C8B-B14F-4D97-AF65-F5344CB8AC3E}">
        <p14:creationId xmlns:p14="http://schemas.microsoft.com/office/powerpoint/2010/main" val="382500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93D2E4-8882-3A4A-BBF1-98FD620EDBA4}"/>
              </a:ext>
            </a:extLst>
          </p:cNvPr>
          <p:cNvSpPr>
            <a:spLocks noGrp="1"/>
          </p:cNvSpPr>
          <p:nvPr>
            <p:ph type="sldNum" sz="quarter" idx="12"/>
          </p:nvPr>
        </p:nvSpPr>
        <p:spPr/>
        <p:txBody>
          <a:bodyPr/>
          <a:lstStyle/>
          <a:p>
            <a:fld id="{DD530D5B-EC5A-4BBF-B601-BD523C3111CE}" type="slidenum">
              <a:rPr lang="en-GB" smtClean="0"/>
              <a:t>29</a:t>
            </a:fld>
            <a:endParaRPr lang="en-GB" dirty="0"/>
          </a:p>
        </p:txBody>
      </p:sp>
      <p:sp>
        <p:nvSpPr>
          <p:cNvPr id="4" name="Title 3">
            <a:extLst>
              <a:ext uri="{FF2B5EF4-FFF2-40B4-BE49-F238E27FC236}">
                <a16:creationId xmlns:a16="http://schemas.microsoft.com/office/drawing/2014/main" id="{F1ED01F0-7AF1-1044-A3C2-9DA747B10990}"/>
              </a:ext>
            </a:extLst>
          </p:cNvPr>
          <p:cNvSpPr>
            <a:spLocks noGrp="1"/>
          </p:cNvSpPr>
          <p:nvPr>
            <p:ph type="title"/>
          </p:nvPr>
        </p:nvSpPr>
        <p:spPr/>
        <p:txBody>
          <a:bodyPr/>
          <a:lstStyle/>
          <a:p>
            <a:r>
              <a:rPr lang="en-US" dirty="0"/>
              <a:t>Class selectivity is neither sufficient nor strictly necessary for high accuracy</a:t>
            </a:r>
          </a:p>
        </p:txBody>
      </p:sp>
      <p:sp>
        <p:nvSpPr>
          <p:cNvPr id="5" name="Date Placeholder 4">
            <a:extLst>
              <a:ext uri="{FF2B5EF4-FFF2-40B4-BE49-F238E27FC236}">
                <a16:creationId xmlns:a16="http://schemas.microsoft.com/office/drawing/2014/main" id="{EE5ED18B-03AA-6144-9974-5272398741D2}"/>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CF65AAF9-2622-724B-B168-29923EB1D927}"/>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pic>
        <p:nvPicPr>
          <p:cNvPr id="7" name="si_vs_accuracy_neg_resnet18_step0.png" descr="si_vs_accuracy_neg_resnet18_step0.png"/>
          <p:cNvPicPr>
            <a:picLocks noChangeAspect="1"/>
          </p:cNvPicPr>
          <p:nvPr/>
        </p:nvPicPr>
        <p:blipFill>
          <a:blip r:embed="rId2"/>
          <a:stretch>
            <a:fillRect/>
          </a:stretch>
        </p:blipFill>
        <p:spPr>
          <a:xfrm>
            <a:off x="1732875" y="1874981"/>
            <a:ext cx="3954784" cy="3431153"/>
          </a:xfrm>
          <a:prstGeom prst="rect">
            <a:avLst/>
          </a:prstGeom>
          <a:ln w="12700">
            <a:miter lim="400000"/>
          </a:ln>
        </p:spPr>
      </p:pic>
      <p:pic>
        <p:nvPicPr>
          <p:cNvPr id="8" name="si_vs_accuracy_neg_resnet18_step1.png" descr="si_vs_accuracy_neg_resnet18_step1.png"/>
          <p:cNvPicPr>
            <a:picLocks noChangeAspect="1"/>
          </p:cNvPicPr>
          <p:nvPr/>
        </p:nvPicPr>
        <p:blipFill>
          <a:blip r:embed="rId3"/>
          <a:stretch>
            <a:fillRect/>
          </a:stretch>
        </p:blipFill>
        <p:spPr>
          <a:xfrm>
            <a:off x="1732875" y="1613165"/>
            <a:ext cx="3954784" cy="3692969"/>
          </a:xfrm>
          <a:prstGeom prst="rect">
            <a:avLst/>
          </a:prstGeom>
          <a:ln w="12700">
            <a:miter lim="400000"/>
          </a:ln>
        </p:spPr>
      </p:pic>
      <p:pic>
        <p:nvPicPr>
          <p:cNvPr id="9" name="si_vs_accuracy_pos_resnet18.pdf" descr="si_vs_accuracy_pos_resnet18.pdf"/>
          <p:cNvPicPr>
            <a:picLocks noChangeAspect="1"/>
          </p:cNvPicPr>
          <p:nvPr/>
        </p:nvPicPr>
        <p:blipFill>
          <a:blip r:embed="rId4"/>
          <a:stretch>
            <a:fillRect/>
          </a:stretch>
        </p:blipFill>
        <p:spPr>
          <a:xfrm>
            <a:off x="6598566" y="1775708"/>
            <a:ext cx="3624828" cy="3525570"/>
          </a:xfrm>
          <a:prstGeom prst="rect">
            <a:avLst/>
          </a:prstGeom>
          <a:ln w="12700">
            <a:miter lim="400000"/>
          </a:ln>
        </p:spPr>
      </p:pic>
      <p:sp>
        <p:nvSpPr>
          <p:cNvPr id="10" name="Leavitt and Morcos, 2020a"/>
          <p:cNvSpPr txBox="1"/>
          <p:nvPr/>
        </p:nvSpPr>
        <p:spPr>
          <a:xfrm>
            <a:off x="9284302" y="6220252"/>
            <a:ext cx="1612621" cy="199285"/>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marL="228600" indent="-228600" algn="ctr">
              <a:lnSpc>
                <a:spcPct val="110000"/>
              </a:lnSpc>
              <a:defRPr sz="1000">
                <a:solidFill>
                  <a:srgbClr val="677B8C"/>
                </a:solidFill>
                <a:latin typeface="Optimistic Text Regular"/>
                <a:ea typeface="Optimistic Text Regular"/>
                <a:cs typeface="Optimistic Text Regular"/>
                <a:sym typeface="Optimistic Text Regular"/>
              </a:defRPr>
            </a:pPr>
            <a:r>
              <a:rPr sz="1000" dirty="0">
                <a:solidFill>
                  <a:schemeClr val="accent1"/>
                </a:solidFill>
                <a:latin typeface="+mj-lt"/>
              </a:rPr>
              <a:t>Leavitt and Morcos</a:t>
            </a:r>
            <a:r>
              <a:rPr lang="en-US" sz="1000" dirty="0">
                <a:solidFill>
                  <a:schemeClr val="accent1"/>
                </a:solidFill>
                <a:latin typeface="+mj-lt"/>
              </a:rPr>
              <a:t>,</a:t>
            </a:r>
            <a:r>
              <a:rPr sz="1000" dirty="0">
                <a:solidFill>
                  <a:schemeClr val="accent1"/>
                </a:solidFill>
                <a:latin typeface="+mj-lt"/>
              </a:rPr>
              <a:t> </a:t>
            </a:r>
            <a:r>
              <a:rPr sz="1000" i="1" dirty="0">
                <a:solidFill>
                  <a:schemeClr val="accent1"/>
                </a:solidFill>
                <a:latin typeface="+mj-lt"/>
              </a:rPr>
              <a:t>ICLR</a:t>
            </a:r>
            <a:r>
              <a:rPr sz="1000" dirty="0">
                <a:solidFill>
                  <a:schemeClr val="accent1"/>
                </a:solidFill>
                <a:latin typeface="+mj-lt"/>
              </a:rPr>
              <a:t> 2021</a:t>
            </a:r>
          </a:p>
        </p:txBody>
      </p:sp>
    </p:spTree>
    <p:extLst>
      <p:ext uri="{BB962C8B-B14F-4D97-AF65-F5344CB8AC3E}">
        <p14:creationId xmlns:p14="http://schemas.microsoft.com/office/powerpoint/2010/main" val="4275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9" presetClass="entr" fill="hold" grpId="0" nodeType="withEffect">
                                  <p:stCondLst>
                                    <p:cond delay="0"/>
                                  </p:stCondLst>
                                  <p:iterate>
                                    <p:tmAbs val="0"/>
                                  </p:iterate>
                                  <p:childTnLst>
                                    <p:set>
                                      <p:cBhvr>
                                        <p:cTn id="9" fill="hold"/>
                                        <p:tgtEl>
                                          <p:spTgt spid="10"/>
                                        </p:tgtEl>
                                        <p:attrNameLst>
                                          <p:attrName>style.visibility</p:attrName>
                                        </p:attrNameLst>
                                      </p:cBhvr>
                                      <p:to>
                                        <p:strVal val="visible"/>
                                      </p:to>
                                    </p:set>
                                    <p:animEffect transition="in" filter="dissolv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9" grpId="0" animBg="1" advAuto="0"/>
      <p:bldP spid="10"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2B03E5-50DB-C548-B29A-FE10AE4B74FD}"/>
              </a:ext>
            </a:extLst>
          </p:cNvPr>
          <p:cNvSpPr>
            <a:spLocks noGrp="1"/>
          </p:cNvSpPr>
          <p:nvPr>
            <p:ph type="sldNum" sz="quarter" idx="12"/>
          </p:nvPr>
        </p:nvSpPr>
        <p:spPr/>
        <p:txBody>
          <a:bodyPr/>
          <a:lstStyle/>
          <a:p>
            <a:fld id="{DD530D5B-EC5A-4BBF-B601-BD523C3111CE}" type="slidenum">
              <a:rPr lang="en-GB" smtClean="0"/>
              <a:pPr/>
              <a:t>3</a:t>
            </a:fld>
            <a:endParaRPr lang="en-GB" dirty="0"/>
          </a:p>
        </p:txBody>
      </p:sp>
      <p:sp>
        <p:nvSpPr>
          <p:cNvPr id="5" name="Date Placeholder 4">
            <a:extLst>
              <a:ext uri="{FF2B5EF4-FFF2-40B4-BE49-F238E27FC236}">
                <a16:creationId xmlns:a16="http://schemas.microsoft.com/office/drawing/2014/main" id="{4EE7A754-A8C6-C442-9E06-27F9BB69940E}"/>
              </a:ext>
            </a:extLst>
          </p:cNvPr>
          <p:cNvSpPr>
            <a:spLocks noGrp="1"/>
          </p:cNvSpPr>
          <p:nvPr>
            <p:ph type="dt" sz="half" idx="2"/>
          </p:nvPr>
        </p:nvSpPr>
        <p:spPr/>
        <p:txBody>
          <a:bodyPr/>
          <a:lstStyle/>
          <a:p>
            <a:r>
              <a:rPr lang="en-US" dirty="0">
                <a:solidFill>
                  <a:schemeClr val="accent1"/>
                </a:solidFill>
              </a:rPr>
              <a:t>June 20, 2021</a:t>
            </a:r>
            <a:endParaRPr lang="en-GB" dirty="0">
              <a:solidFill>
                <a:schemeClr val="accent1"/>
              </a:solidFill>
            </a:endParaRPr>
          </a:p>
        </p:txBody>
      </p:sp>
      <p:sp>
        <p:nvSpPr>
          <p:cNvPr id="6" name="Footer Placeholder 5">
            <a:extLst>
              <a:ext uri="{FF2B5EF4-FFF2-40B4-BE49-F238E27FC236}">
                <a16:creationId xmlns:a16="http://schemas.microsoft.com/office/drawing/2014/main" id="{C00A5B25-9BEA-B343-83B7-7BE704FB7411}"/>
              </a:ext>
            </a:extLst>
          </p:cNvPr>
          <p:cNvSpPr>
            <a:spLocks noGrp="1"/>
          </p:cNvSpPr>
          <p:nvPr>
            <p:ph type="ftr" sz="quarter" idx="3"/>
          </p:nvPr>
        </p:nvSpPr>
        <p:spPr/>
        <p:txBody>
          <a:bodyPr/>
          <a:lstStyle/>
          <a:p>
            <a:r>
              <a:rPr lang="en-GB" dirty="0">
                <a:solidFill>
                  <a:schemeClr val="accent1"/>
                </a:solidFill>
              </a:rPr>
              <a:t>Towards falsifiable interpretability research – Ari </a:t>
            </a:r>
            <a:r>
              <a:rPr lang="en-GB" dirty="0" err="1">
                <a:solidFill>
                  <a:schemeClr val="accent1"/>
                </a:solidFill>
              </a:rPr>
              <a:t>Morcos</a:t>
            </a:r>
            <a:r>
              <a:rPr lang="en-GB" dirty="0">
                <a:solidFill>
                  <a:schemeClr val="accent1"/>
                </a:solidFill>
              </a:rPr>
              <a:t> </a:t>
            </a:r>
          </a:p>
        </p:txBody>
      </p:sp>
      <p:sp>
        <p:nvSpPr>
          <p:cNvPr id="8" name="Title 1">
            <a:extLst>
              <a:ext uri="{FF2B5EF4-FFF2-40B4-BE49-F238E27FC236}">
                <a16:creationId xmlns:a16="http://schemas.microsoft.com/office/drawing/2014/main" id="{7DAF4959-28C3-C14E-92C0-A73B2BE7AE54}"/>
              </a:ext>
            </a:extLst>
          </p:cNvPr>
          <p:cNvSpPr txBox="1">
            <a:spLocks/>
          </p:cNvSpPr>
          <p:nvPr/>
        </p:nvSpPr>
        <p:spPr>
          <a:xfrm>
            <a:off x="664419" y="1992258"/>
            <a:ext cx="11194948" cy="2008094"/>
          </a:xfrm>
          <a:prstGeom prst="rect">
            <a:avLst/>
          </a:prstGeom>
        </p:spPr>
        <p:txBody>
          <a:bodyPr/>
          <a:lstStyle>
            <a:lvl1pPr algn="l" defTabSz="914400" rtl="0" eaLnBrk="1" latinLnBrk="0" hangingPunct="1">
              <a:lnSpc>
                <a:spcPct val="110000"/>
              </a:lnSpc>
              <a:spcBef>
                <a:spcPct val="0"/>
              </a:spcBef>
              <a:buNone/>
              <a:defRPr sz="2400" b="0" i="0" kern="1200" spc="50" baseline="0">
                <a:solidFill>
                  <a:schemeClr val="tx2"/>
                </a:solidFill>
                <a:latin typeface="Optimistic Display" panose="020B0603020203020204" pitchFamily="34" charset="0"/>
                <a:ea typeface="+mj-ea"/>
                <a:cs typeface="+mj-cs"/>
              </a:defRPr>
            </a:lvl1pPr>
          </a:lstStyle>
          <a:p>
            <a:r>
              <a:rPr lang="en-US" sz="3400" i="1" dirty="0">
                <a:solidFill>
                  <a:schemeClr val="accent1"/>
                </a:solidFill>
              </a:rPr>
              <a:t>In so far as a scientific statement speaks about reality, it must be falsifiable; and in so far as it is not falsifiable, it does not speak about reality.</a:t>
            </a:r>
          </a:p>
        </p:txBody>
      </p:sp>
      <p:sp>
        <p:nvSpPr>
          <p:cNvPr id="9" name="Text Placeholder 6">
            <a:extLst>
              <a:ext uri="{FF2B5EF4-FFF2-40B4-BE49-F238E27FC236}">
                <a16:creationId xmlns:a16="http://schemas.microsoft.com/office/drawing/2014/main" id="{28448078-7BD1-7945-A653-1FDBE404A14E}"/>
              </a:ext>
            </a:extLst>
          </p:cNvPr>
          <p:cNvSpPr>
            <a:spLocks noGrp="1"/>
          </p:cNvSpPr>
          <p:nvPr>
            <p:ph type="body" sz="quarter" idx="14"/>
          </p:nvPr>
        </p:nvSpPr>
        <p:spPr>
          <a:xfrm>
            <a:off x="2446338" y="4954426"/>
            <a:ext cx="3721100" cy="901700"/>
          </a:xfrm>
        </p:spPr>
        <p:txBody>
          <a:bodyPr/>
          <a:lstStyle/>
          <a:p>
            <a:pPr marL="171450" indent="-171450">
              <a:buFontTx/>
              <a:buChar char="-"/>
            </a:pPr>
            <a:r>
              <a:rPr lang="en-US" dirty="0">
                <a:solidFill>
                  <a:schemeClr val="accent1"/>
                </a:solidFill>
              </a:rPr>
              <a:t>Karl Popper</a:t>
            </a:r>
          </a:p>
          <a:p>
            <a:pPr>
              <a:spcBef>
                <a:spcPts val="0"/>
              </a:spcBef>
            </a:pPr>
            <a:r>
              <a:rPr lang="en-US" i="1" dirty="0">
                <a:solidFill>
                  <a:schemeClr val="accent1"/>
                </a:solidFill>
              </a:rPr>
              <a:t>     The Logic of Scientific Discovery, 1959</a:t>
            </a:r>
          </a:p>
        </p:txBody>
      </p:sp>
    </p:spTree>
    <p:extLst>
      <p:ext uri="{BB962C8B-B14F-4D97-AF65-F5344CB8AC3E}">
        <p14:creationId xmlns:p14="http://schemas.microsoft.com/office/powerpoint/2010/main" val="3752208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8107B0-2E3C-9F4D-89B0-465BF681439D}"/>
              </a:ext>
            </a:extLst>
          </p:cNvPr>
          <p:cNvSpPr>
            <a:spLocks noGrp="1"/>
          </p:cNvSpPr>
          <p:nvPr>
            <p:ph type="sldNum" sz="quarter" idx="12"/>
          </p:nvPr>
        </p:nvSpPr>
        <p:spPr/>
        <p:txBody>
          <a:bodyPr/>
          <a:lstStyle/>
          <a:p>
            <a:fld id="{DD530D5B-EC5A-4BBF-B601-BD523C3111CE}" type="slidenum">
              <a:rPr lang="en-GB" smtClean="0"/>
              <a:t>30</a:t>
            </a:fld>
            <a:endParaRPr lang="en-GB" dirty="0"/>
          </a:p>
        </p:txBody>
      </p:sp>
      <p:sp>
        <p:nvSpPr>
          <p:cNvPr id="4" name="Title 3">
            <a:extLst>
              <a:ext uri="{FF2B5EF4-FFF2-40B4-BE49-F238E27FC236}">
                <a16:creationId xmlns:a16="http://schemas.microsoft.com/office/drawing/2014/main" id="{E8F9F6D5-ADCA-7649-BE09-8A517C4BC2EC}"/>
              </a:ext>
            </a:extLst>
          </p:cNvPr>
          <p:cNvSpPr>
            <a:spLocks noGrp="1"/>
          </p:cNvSpPr>
          <p:nvPr>
            <p:ph type="title"/>
          </p:nvPr>
        </p:nvSpPr>
        <p:spPr/>
        <p:txBody>
          <a:bodyPr/>
          <a:lstStyle/>
          <a:p>
            <a:r>
              <a:rPr lang="en-US" dirty="0"/>
              <a:t>Individual interpretable units in generative models causally change function</a:t>
            </a:r>
          </a:p>
        </p:txBody>
      </p:sp>
      <p:sp>
        <p:nvSpPr>
          <p:cNvPr id="5" name="Date Placeholder 4">
            <a:extLst>
              <a:ext uri="{FF2B5EF4-FFF2-40B4-BE49-F238E27FC236}">
                <a16:creationId xmlns:a16="http://schemas.microsoft.com/office/drawing/2014/main" id="{48E6C5E4-2A49-EF4B-B363-E903E21BEC08}"/>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775C7511-EFC4-694C-B2AE-0D877F2F342E}"/>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pic>
        <p:nvPicPr>
          <p:cNvPr id="9" name="Picture 8" descr="Screen Shot 2021-06-17 at 3.09.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482" y="1064456"/>
            <a:ext cx="4255037" cy="4907411"/>
          </a:xfrm>
          <a:prstGeom prst="rect">
            <a:avLst/>
          </a:prstGeom>
        </p:spPr>
      </p:pic>
      <p:sp>
        <p:nvSpPr>
          <p:cNvPr id="10" name="Karpathy et al., 2016"/>
          <p:cNvSpPr txBox="1"/>
          <p:nvPr/>
        </p:nvSpPr>
        <p:spPr>
          <a:xfrm>
            <a:off x="7522832" y="6331863"/>
            <a:ext cx="1310423" cy="2314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9050" tIns="19050" rIns="19050" bIns="19050" numCol="1" anchor="ctr">
            <a:spAutoFit/>
          </a:bodyPr>
          <a:lstStyle>
            <a:lvl1pPr marL="228600" indent="-228600" algn="ctr">
              <a:lnSpc>
                <a:spcPct val="110000"/>
              </a:lnSpc>
              <a:defRPr sz="1200">
                <a:solidFill>
                  <a:srgbClr val="677B8C"/>
                </a:solidFill>
                <a:latin typeface="Optimistic Text Regular"/>
                <a:ea typeface="Optimistic Text Regular"/>
                <a:cs typeface="Optimistic Text Regular"/>
                <a:sym typeface="Optimistic Text Regular"/>
              </a:defRPr>
            </a:lvl1pPr>
          </a:lstStyle>
          <a:p>
            <a:r>
              <a:rPr lang="en-US" dirty="0" err="1">
                <a:solidFill>
                  <a:schemeClr val="accent1"/>
                </a:solidFill>
                <a:latin typeface="+mj-lt"/>
              </a:rPr>
              <a:t>Bau</a:t>
            </a:r>
            <a:r>
              <a:rPr lang="en-US" dirty="0">
                <a:solidFill>
                  <a:schemeClr val="accent1"/>
                </a:solidFill>
                <a:latin typeface="+mj-lt"/>
              </a:rPr>
              <a:t> et al., </a:t>
            </a:r>
            <a:r>
              <a:rPr lang="en-US" i="1" dirty="0">
                <a:solidFill>
                  <a:schemeClr val="accent1"/>
                </a:solidFill>
                <a:latin typeface="+mj-lt"/>
              </a:rPr>
              <a:t>ICLR</a:t>
            </a:r>
            <a:r>
              <a:rPr lang="en-US" dirty="0">
                <a:solidFill>
                  <a:schemeClr val="accent1"/>
                </a:solidFill>
                <a:latin typeface="+mj-lt"/>
              </a:rPr>
              <a:t> 2019</a:t>
            </a:r>
            <a:endParaRPr dirty="0">
              <a:solidFill>
                <a:schemeClr val="accent1"/>
              </a:solidFill>
              <a:latin typeface="+mj-lt"/>
            </a:endParaRPr>
          </a:p>
        </p:txBody>
      </p:sp>
    </p:spTree>
    <p:extLst>
      <p:ext uri="{BB962C8B-B14F-4D97-AF65-F5344CB8AC3E}">
        <p14:creationId xmlns:p14="http://schemas.microsoft.com/office/powerpoint/2010/main" val="1553973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63A44F-FB9F-5443-8702-45CD118EC0A5}"/>
              </a:ext>
            </a:extLst>
          </p:cNvPr>
          <p:cNvSpPr>
            <a:spLocks noGrp="1"/>
          </p:cNvSpPr>
          <p:nvPr>
            <p:ph type="sldNum" sz="quarter" idx="12"/>
          </p:nvPr>
        </p:nvSpPr>
        <p:spPr/>
        <p:txBody>
          <a:bodyPr/>
          <a:lstStyle/>
          <a:p>
            <a:fld id="{DD530D5B-EC5A-4BBF-B601-BD523C3111CE}" type="slidenum">
              <a:rPr lang="en-GB" smtClean="0"/>
              <a:t>31</a:t>
            </a:fld>
            <a:endParaRPr lang="en-GB" dirty="0"/>
          </a:p>
        </p:txBody>
      </p:sp>
      <p:sp>
        <p:nvSpPr>
          <p:cNvPr id="4" name="Title 3">
            <a:extLst>
              <a:ext uri="{FF2B5EF4-FFF2-40B4-BE49-F238E27FC236}">
                <a16:creationId xmlns:a16="http://schemas.microsoft.com/office/drawing/2014/main" id="{1CD500A2-7B95-0C49-90DD-EE12D0DC516E}"/>
              </a:ext>
            </a:extLst>
          </p:cNvPr>
          <p:cNvSpPr>
            <a:spLocks noGrp="1"/>
          </p:cNvSpPr>
          <p:nvPr>
            <p:ph type="title"/>
          </p:nvPr>
        </p:nvSpPr>
        <p:spPr/>
        <p:txBody>
          <a:bodyPr/>
          <a:lstStyle/>
          <a:p>
            <a:r>
              <a:rPr lang="en-US" dirty="0"/>
              <a:t>Takeaways</a:t>
            </a:r>
          </a:p>
        </p:txBody>
      </p:sp>
      <p:sp>
        <p:nvSpPr>
          <p:cNvPr id="5" name="Date Placeholder 4">
            <a:extLst>
              <a:ext uri="{FF2B5EF4-FFF2-40B4-BE49-F238E27FC236}">
                <a16:creationId xmlns:a16="http://schemas.microsoft.com/office/drawing/2014/main" id="{30DF51C1-5171-A04F-BBA4-262DF2213705}"/>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8F508EDE-696D-AA42-BEEB-249000823D42}"/>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7" name="Content Placeholder 6"/>
          <p:cNvSpPr>
            <a:spLocks noGrp="1"/>
          </p:cNvSpPr>
          <p:nvPr>
            <p:ph idx="1"/>
          </p:nvPr>
        </p:nvSpPr>
        <p:spPr/>
        <p:txBody>
          <a:bodyPr/>
          <a:lstStyle/>
          <a:p>
            <a:pPr marL="342900" indent="-342900">
              <a:buFont typeface="Arial"/>
              <a:buChar char="•"/>
            </a:pPr>
            <a:r>
              <a:rPr lang="en-US" dirty="0"/>
              <a:t>The tractability of low-dimensional signals can encourage researchers to focus on the properties of individual units as representative of network behavior</a:t>
            </a:r>
          </a:p>
          <a:p>
            <a:pPr marL="342900" indent="-342900">
              <a:buFont typeface="Arial"/>
              <a:buChar char="•"/>
            </a:pPr>
            <a:r>
              <a:rPr lang="en-US" dirty="0"/>
              <a:t>Studies using single unit ablation, class selectivity regularization, and generative models show that the properties of single units do not reliably extrapolate to populations</a:t>
            </a:r>
          </a:p>
          <a:p>
            <a:pPr marL="342900" indent="-342900">
              <a:buFont typeface="Arial"/>
              <a:buChar char="•"/>
            </a:pPr>
            <a:r>
              <a:rPr lang="en-US" dirty="0"/>
              <a:t>Approaches for understanding networks should utilize functionally—ideally </a:t>
            </a:r>
            <a:r>
              <a:rPr lang="en-US" i="1" dirty="0"/>
              <a:t>causally</a:t>
            </a:r>
            <a:r>
              <a:rPr lang="en-US" dirty="0"/>
              <a:t>—relevant properties</a:t>
            </a:r>
          </a:p>
          <a:p>
            <a:pPr marL="342900" indent="-342900">
              <a:buFont typeface="Arial"/>
              <a:buChar char="•"/>
            </a:pPr>
            <a:r>
              <a:rPr lang="en-US" dirty="0"/>
              <a:t>Researchers should focus on properties that exist </a:t>
            </a:r>
            <a:r>
              <a:rPr lang="en-US" i="1" dirty="0"/>
              <a:t>across</a:t>
            </a:r>
            <a:r>
              <a:rPr lang="en-US" dirty="0"/>
              <a:t> neurons—distributed, high-dimensional representations—and develop tools to make these properties more tractable and accessible to intuition</a:t>
            </a:r>
          </a:p>
        </p:txBody>
      </p:sp>
    </p:spTree>
    <p:extLst>
      <p:ext uri="{BB962C8B-B14F-4D97-AF65-F5344CB8AC3E}">
        <p14:creationId xmlns:p14="http://schemas.microsoft.com/office/powerpoint/2010/main" val="179059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2B03E5-50DB-C548-B29A-FE10AE4B74FD}"/>
              </a:ext>
            </a:extLst>
          </p:cNvPr>
          <p:cNvSpPr>
            <a:spLocks noGrp="1"/>
          </p:cNvSpPr>
          <p:nvPr>
            <p:ph type="sldNum" sz="quarter" idx="12"/>
          </p:nvPr>
        </p:nvSpPr>
        <p:spPr/>
        <p:txBody>
          <a:bodyPr/>
          <a:lstStyle/>
          <a:p>
            <a:fld id="{DD530D5B-EC5A-4BBF-B601-BD523C3111CE}" type="slidenum">
              <a:rPr lang="en-GB" smtClean="0"/>
              <a:pPr/>
              <a:t>32</a:t>
            </a:fld>
            <a:endParaRPr lang="en-GB" dirty="0"/>
          </a:p>
        </p:txBody>
      </p:sp>
      <p:sp>
        <p:nvSpPr>
          <p:cNvPr id="3" name="Text Placeholder 2">
            <a:extLst>
              <a:ext uri="{FF2B5EF4-FFF2-40B4-BE49-F238E27FC236}">
                <a16:creationId xmlns:a16="http://schemas.microsoft.com/office/drawing/2014/main" id="{FAF4319B-889C-9C40-B856-4803BB32466F}"/>
              </a:ext>
            </a:extLst>
          </p:cNvPr>
          <p:cNvSpPr>
            <a:spLocks noGrp="1"/>
          </p:cNvSpPr>
          <p:nvPr>
            <p:ph type="body" sz="quarter" idx="13"/>
          </p:nvPr>
        </p:nvSpPr>
        <p:spPr/>
        <p:txBody>
          <a:bodyPr>
            <a:normAutofit/>
          </a:bodyPr>
          <a:lstStyle/>
          <a:p>
            <a:r>
              <a:rPr lang="en-US" dirty="0">
                <a:solidFill>
                  <a:schemeClr val="accent1"/>
                </a:solidFill>
              </a:rPr>
              <a:t>Building better hypotheses</a:t>
            </a:r>
          </a:p>
        </p:txBody>
      </p:sp>
      <p:sp>
        <p:nvSpPr>
          <p:cNvPr id="5" name="Date Placeholder 4">
            <a:extLst>
              <a:ext uri="{FF2B5EF4-FFF2-40B4-BE49-F238E27FC236}">
                <a16:creationId xmlns:a16="http://schemas.microsoft.com/office/drawing/2014/main" id="{4EE7A754-A8C6-C442-9E06-27F9BB69940E}"/>
              </a:ext>
            </a:extLst>
          </p:cNvPr>
          <p:cNvSpPr>
            <a:spLocks noGrp="1"/>
          </p:cNvSpPr>
          <p:nvPr>
            <p:ph type="dt" sz="half" idx="2"/>
          </p:nvPr>
        </p:nvSpPr>
        <p:spPr/>
        <p:txBody>
          <a:bodyPr/>
          <a:lstStyle/>
          <a:p>
            <a:r>
              <a:rPr lang="en-US" dirty="0">
                <a:solidFill>
                  <a:schemeClr val="accent1"/>
                </a:solidFill>
              </a:rPr>
              <a:t>June 20, 2021</a:t>
            </a:r>
            <a:endParaRPr lang="en-GB" dirty="0">
              <a:solidFill>
                <a:schemeClr val="accent1"/>
              </a:solidFill>
            </a:endParaRPr>
          </a:p>
        </p:txBody>
      </p:sp>
      <p:sp>
        <p:nvSpPr>
          <p:cNvPr id="6" name="Footer Placeholder 5">
            <a:extLst>
              <a:ext uri="{FF2B5EF4-FFF2-40B4-BE49-F238E27FC236}">
                <a16:creationId xmlns:a16="http://schemas.microsoft.com/office/drawing/2014/main" id="{C00A5B25-9BEA-B343-83B7-7BE704FB7411}"/>
              </a:ext>
            </a:extLst>
          </p:cNvPr>
          <p:cNvSpPr>
            <a:spLocks noGrp="1"/>
          </p:cNvSpPr>
          <p:nvPr>
            <p:ph type="ftr" sz="quarter" idx="3"/>
          </p:nvPr>
        </p:nvSpPr>
        <p:spPr/>
        <p:txBody>
          <a:bodyPr/>
          <a:lstStyle/>
          <a:p>
            <a:r>
              <a:rPr lang="en-GB" dirty="0">
                <a:solidFill>
                  <a:schemeClr val="accent1"/>
                </a:solidFill>
              </a:rPr>
              <a:t>Towards falsifiable interpretability research – Ari </a:t>
            </a:r>
            <a:r>
              <a:rPr lang="en-GB" dirty="0" err="1">
                <a:solidFill>
                  <a:schemeClr val="accent1"/>
                </a:solidFill>
              </a:rPr>
              <a:t>Morcos</a:t>
            </a:r>
            <a:r>
              <a:rPr lang="en-GB" dirty="0">
                <a:solidFill>
                  <a:schemeClr val="accent1"/>
                </a:solidFill>
              </a:rPr>
              <a:t> </a:t>
            </a:r>
          </a:p>
        </p:txBody>
      </p:sp>
    </p:spTree>
    <p:extLst>
      <p:ext uri="{BB962C8B-B14F-4D97-AF65-F5344CB8AC3E}">
        <p14:creationId xmlns:p14="http://schemas.microsoft.com/office/powerpoint/2010/main" val="99115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DB7934-3990-C348-84C8-B0EC1E15055B}"/>
              </a:ext>
            </a:extLst>
          </p:cNvPr>
          <p:cNvSpPr>
            <a:spLocks noGrp="1"/>
          </p:cNvSpPr>
          <p:nvPr>
            <p:ph type="sldNum" sz="quarter" idx="12"/>
          </p:nvPr>
        </p:nvSpPr>
        <p:spPr/>
        <p:txBody>
          <a:bodyPr/>
          <a:lstStyle/>
          <a:p>
            <a:fld id="{DD530D5B-EC5A-4BBF-B601-BD523C3111CE}" type="slidenum">
              <a:rPr lang="en-GB" smtClean="0"/>
              <a:t>33</a:t>
            </a:fld>
            <a:endParaRPr lang="en-GB" dirty="0"/>
          </a:p>
        </p:txBody>
      </p:sp>
      <p:sp>
        <p:nvSpPr>
          <p:cNvPr id="4" name="Title 3">
            <a:extLst>
              <a:ext uri="{FF2B5EF4-FFF2-40B4-BE49-F238E27FC236}">
                <a16:creationId xmlns:a16="http://schemas.microsoft.com/office/drawing/2014/main" id="{4A88F62B-94C8-BB45-8D46-067807ECDD1D}"/>
              </a:ext>
            </a:extLst>
          </p:cNvPr>
          <p:cNvSpPr>
            <a:spLocks noGrp="1"/>
          </p:cNvSpPr>
          <p:nvPr>
            <p:ph type="title"/>
          </p:nvPr>
        </p:nvSpPr>
        <p:spPr/>
        <p:txBody>
          <a:bodyPr/>
          <a:lstStyle/>
          <a:p>
            <a:r>
              <a:rPr lang="en-US" dirty="0"/>
              <a:t>Building hypotheses of increasing strength – very weak</a:t>
            </a:r>
          </a:p>
        </p:txBody>
      </p:sp>
      <p:sp>
        <p:nvSpPr>
          <p:cNvPr id="5" name="Date Placeholder 4">
            <a:extLst>
              <a:ext uri="{FF2B5EF4-FFF2-40B4-BE49-F238E27FC236}">
                <a16:creationId xmlns:a16="http://schemas.microsoft.com/office/drawing/2014/main" id="{6ED72EDD-32DA-E844-A774-076CDC01351B}"/>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9ED47070-60F9-244D-BF08-1E49DC8EF96D}"/>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7" name="TextBox 6">
            <a:extLst>
              <a:ext uri="{FF2B5EF4-FFF2-40B4-BE49-F238E27FC236}">
                <a16:creationId xmlns:a16="http://schemas.microsoft.com/office/drawing/2014/main" id="{C508B3FF-C57B-A640-8CAF-21E68EC18E22}"/>
              </a:ext>
            </a:extLst>
          </p:cNvPr>
          <p:cNvSpPr txBox="1"/>
          <p:nvPr/>
        </p:nvSpPr>
        <p:spPr>
          <a:xfrm>
            <a:off x="1795783" y="1321271"/>
            <a:ext cx="8600431" cy="369332"/>
          </a:xfrm>
          <a:prstGeom prst="rect">
            <a:avLst/>
          </a:prstGeom>
          <a:noFill/>
        </p:spPr>
        <p:txBody>
          <a:bodyPr wrap="none" rtlCol="0">
            <a:spAutoFit/>
          </a:bodyPr>
          <a:lstStyle/>
          <a:p>
            <a:pPr algn="ctr"/>
            <a:r>
              <a:rPr lang="en-US" b="1" dirty="0">
                <a:solidFill>
                  <a:schemeClr val="tx2"/>
                </a:solidFill>
              </a:rPr>
              <a:t>Hypothesis: </a:t>
            </a:r>
            <a:r>
              <a:rPr lang="en-US" i="1" dirty="0">
                <a:solidFill>
                  <a:schemeClr val="accent1"/>
                </a:solidFill>
              </a:rPr>
              <a:t>Feature-selective neurons are the foundation of DNN function.</a:t>
            </a:r>
          </a:p>
        </p:txBody>
      </p:sp>
      <p:sp>
        <p:nvSpPr>
          <p:cNvPr id="8" name="Content Placeholder 1">
            <a:extLst>
              <a:ext uri="{FF2B5EF4-FFF2-40B4-BE49-F238E27FC236}">
                <a16:creationId xmlns:a16="http://schemas.microsoft.com/office/drawing/2014/main" id="{6836B2ED-37FB-6F4D-B4A2-C0DE0E859CBD}"/>
              </a:ext>
            </a:extLst>
          </p:cNvPr>
          <p:cNvSpPr txBox="1">
            <a:spLocks/>
          </p:cNvSpPr>
          <p:nvPr/>
        </p:nvSpPr>
        <p:spPr>
          <a:xfrm>
            <a:off x="653402" y="2310909"/>
            <a:ext cx="5036753" cy="353229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2400" kern="1200" baseline="0">
                <a:solidFill>
                  <a:schemeClr val="tx1"/>
                </a:solidFill>
                <a:latin typeface="Optimistic Text" panose="020B0503020203020204" pitchFamily="34" charset="0"/>
                <a:ea typeface="+mn-ea"/>
                <a:cs typeface="+mn-cs"/>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p:txBody>
      </p:sp>
      <p:sp>
        <p:nvSpPr>
          <p:cNvPr id="14" name="Content Placeholder 1">
            <a:extLst>
              <a:ext uri="{FF2B5EF4-FFF2-40B4-BE49-F238E27FC236}">
                <a16:creationId xmlns:a16="http://schemas.microsoft.com/office/drawing/2014/main" id="{6E181D17-2209-E145-BFC0-78B861FCCDE3}"/>
              </a:ext>
            </a:extLst>
          </p:cNvPr>
          <p:cNvSpPr txBox="1">
            <a:spLocks/>
          </p:cNvSpPr>
          <p:nvPr/>
        </p:nvSpPr>
        <p:spPr>
          <a:xfrm>
            <a:off x="6572634" y="2826415"/>
            <a:ext cx="5036753" cy="353229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2400" kern="1200" baseline="0">
                <a:solidFill>
                  <a:schemeClr val="tx1"/>
                </a:solidFill>
                <a:latin typeface="Optimistic Text" panose="020B0503020203020204" pitchFamily="34" charset="0"/>
                <a:ea typeface="+mn-ea"/>
                <a:cs typeface="+mn-cs"/>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Not falsifiable</a:t>
            </a:r>
          </a:p>
          <a:p>
            <a:pPr marL="342900" indent="-342900">
              <a:buFont typeface="Arial" panose="020B0604020202020204" pitchFamily="34" charset="0"/>
              <a:buChar char="•"/>
            </a:pPr>
            <a:r>
              <a:rPr lang="en-US" sz="2000" dirty="0"/>
              <a:t>“Foundation” is vaguely defined; how do you test whether something is the “foundation of DNN function”?</a:t>
            </a:r>
          </a:p>
          <a:p>
            <a:pPr marL="342900" indent="-342900">
              <a:buFont typeface="Arial" panose="020B0604020202020204" pitchFamily="34" charset="0"/>
              <a:buChar char="•"/>
            </a:pPr>
            <a:r>
              <a:rPr lang="en-US" sz="2000" dirty="0"/>
              <a:t>No concept of a baseline for comparison</a:t>
            </a:r>
          </a:p>
          <a:p>
            <a:pPr marL="342900" indent="-342900">
              <a:buFont typeface="Arial" panose="020B0604020202020204" pitchFamily="34" charset="0"/>
              <a:buChar char="•"/>
            </a:pPr>
            <a:endParaRPr lang="en-US" sz="2000" dirty="0"/>
          </a:p>
        </p:txBody>
      </p:sp>
      <p:sp>
        <p:nvSpPr>
          <p:cNvPr id="15" name="TextBox 14">
            <a:extLst>
              <a:ext uri="{FF2B5EF4-FFF2-40B4-BE49-F238E27FC236}">
                <a16:creationId xmlns:a16="http://schemas.microsoft.com/office/drawing/2014/main" id="{74D1826E-BFE9-944E-AD1D-0361FAF03829}"/>
              </a:ext>
            </a:extLst>
          </p:cNvPr>
          <p:cNvSpPr txBox="1"/>
          <p:nvPr/>
        </p:nvSpPr>
        <p:spPr>
          <a:xfrm>
            <a:off x="2748425" y="2344306"/>
            <a:ext cx="906017" cy="461665"/>
          </a:xfrm>
          <a:prstGeom prst="rect">
            <a:avLst/>
          </a:prstGeom>
          <a:noFill/>
        </p:spPr>
        <p:txBody>
          <a:bodyPr wrap="none" rtlCol="0">
            <a:spAutoFit/>
          </a:bodyPr>
          <a:lstStyle/>
          <a:p>
            <a:r>
              <a:rPr lang="en-US" sz="2400" b="1" dirty="0">
                <a:solidFill>
                  <a:schemeClr val="accent3"/>
                </a:solidFill>
              </a:rPr>
              <a:t>Pros</a:t>
            </a:r>
          </a:p>
        </p:txBody>
      </p:sp>
      <p:sp>
        <p:nvSpPr>
          <p:cNvPr id="16" name="TextBox 15">
            <a:extLst>
              <a:ext uri="{FF2B5EF4-FFF2-40B4-BE49-F238E27FC236}">
                <a16:creationId xmlns:a16="http://schemas.microsoft.com/office/drawing/2014/main" id="{49DC12FE-5926-184A-BBDC-6A335744F112}"/>
              </a:ext>
            </a:extLst>
          </p:cNvPr>
          <p:cNvSpPr txBox="1"/>
          <p:nvPr/>
        </p:nvSpPr>
        <p:spPr>
          <a:xfrm>
            <a:off x="8667656" y="2344306"/>
            <a:ext cx="973343" cy="461665"/>
          </a:xfrm>
          <a:prstGeom prst="rect">
            <a:avLst/>
          </a:prstGeom>
          <a:noFill/>
        </p:spPr>
        <p:txBody>
          <a:bodyPr wrap="none" rtlCol="0">
            <a:spAutoFit/>
          </a:bodyPr>
          <a:lstStyle/>
          <a:p>
            <a:r>
              <a:rPr lang="en-US" sz="2400" b="1" dirty="0">
                <a:solidFill>
                  <a:schemeClr val="accent6"/>
                </a:solidFill>
              </a:rPr>
              <a:t>Cons</a:t>
            </a:r>
          </a:p>
        </p:txBody>
      </p:sp>
    </p:spTree>
    <p:extLst>
      <p:ext uri="{BB962C8B-B14F-4D97-AF65-F5344CB8AC3E}">
        <p14:creationId xmlns:p14="http://schemas.microsoft.com/office/powerpoint/2010/main" val="38676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CB6A8B-27DA-884A-BFD2-EACEEFD853F0}"/>
              </a:ext>
            </a:extLst>
          </p:cNvPr>
          <p:cNvSpPr>
            <a:spLocks noGrp="1"/>
          </p:cNvSpPr>
          <p:nvPr>
            <p:ph idx="1"/>
          </p:nvPr>
        </p:nvSpPr>
        <p:spPr>
          <a:xfrm>
            <a:off x="6572634" y="2826415"/>
            <a:ext cx="5036753" cy="3532295"/>
          </a:xfrm>
        </p:spPr>
        <p:txBody>
          <a:bodyPr/>
          <a:lstStyle/>
          <a:p>
            <a:pPr marL="342900" indent="-342900">
              <a:buFont typeface="Arial" panose="020B0604020202020204" pitchFamily="34" charset="0"/>
              <a:buChar char="•"/>
            </a:pPr>
            <a:r>
              <a:rPr lang="en-US" sz="1800" dirty="0"/>
              <a:t>Proving the non-existence of something is often challenging. What if one just didn’t use the right method to look? </a:t>
            </a:r>
          </a:p>
          <a:p>
            <a:pPr marL="342900" indent="-342900">
              <a:buFont typeface="Arial" panose="020B0604020202020204" pitchFamily="34" charset="0"/>
              <a:buChar char="•"/>
            </a:pPr>
            <a:r>
              <a:rPr lang="en-US" sz="1800" dirty="0"/>
              <a:t>Unclear what we should expect by chance: how many feature-selective neurons would we expect to occur randomly? </a:t>
            </a:r>
          </a:p>
          <a:p>
            <a:pPr marL="342900" indent="-342900">
              <a:buFont typeface="Arial" panose="020B0604020202020204" pitchFamily="34" charset="0"/>
              <a:buChar char="•"/>
            </a:pPr>
            <a:r>
              <a:rPr lang="en-US" sz="1800" dirty="0"/>
              <a:t>The presence of feature-selective neurons does not necessarily imply their functional importance</a:t>
            </a:r>
          </a:p>
          <a:p>
            <a:pPr marL="342900" indent="-342900">
              <a:buFont typeface="Arial" panose="020B0604020202020204" pitchFamily="34" charset="0"/>
              <a:buChar char="•"/>
            </a:pPr>
            <a:endParaRPr lang="en-US" sz="1800" dirty="0"/>
          </a:p>
        </p:txBody>
      </p:sp>
      <p:sp>
        <p:nvSpPr>
          <p:cNvPr id="3" name="Slide Number Placeholder 2">
            <a:extLst>
              <a:ext uri="{FF2B5EF4-FFF2-40B4-BE49-F238E27FC236}">
                <a16:creationId xmlns:a16="http://schemas.microsoft.com/office/drawing/2014/main" id="{58DB7934-3990-C348-84C8-B0EC1E15055B}"/>
              </a:ext>
            </a:extLst>
          </p:cNvPr>
          <p:cNvSpPr>
            <a:spLocks noGrp="1"/>
          </p:cNvSpPr>
          <p:nvPr>
            <p:ph type="sldNum" sz="quarter" idx="12"/>
          </p:nvPr>
        </p:nvSpPr>
        <p:spPr/>
        <p:txBody>
          <a:bodyPr/>
          <a:lstStyle/>
          <a:p>
            <a:fld id="{DD530D5B-EC5A-4BBF-B601-BD523C3111CE}" type="slidenum">
              <a:rPr lang="en-GB" smtClean="0"/>
              <a:t>34</a:t>
            </a:fld>
            <a:endParaRPr lang="en-GB" dirty="0"/>
          </a:p>
        </p:txBody>
      </p:sp>
      <p:sp>
        <p:nvSpPr>
          <p:cNvPr id="4" name="Title 3">
            <a:extLst>
              <a:ext uri="{FF2B5EF4-FFF2-40B4-BE49-F238E27FC236}">
                <a16:creationId xmlns:a16="http://schemas.microsoft.com/office/drawing/2014/main" id="{4A88F62B-94C8-BB45-8D46-067807ECDD1D}"/>
              </a:ext>
            </a:extLst>
          </p:cNvPr>
          <p:cNvSpPr>
            <a:spLocks noGrp="1"/>
          </p:cNvSpPr>
          <p:nvPr>
            <p:ph type="title"/>
          </p:nvPr>
        </p:nvSpPr>
        <p:spPr/>
        <p:txBody>
          <a:bodyPr/>
          <a:lstStyle/>
          <a:p>
            <a:r>
              <a:rPr lang="en-US" dirty="0"/>
              <a:t>Building hypotheses of increasing strength – weak</a:t>
            </a:r>
          </a:p>
        </p:txBody>
      </p:sp>
      <p:sp>
        <p:nvSpPr>
          <p:cNvPr id="5" name="Date Placeholder 4">
            <a:extLst>
              <a:ext uri="{FF2B5EF4-FFF2-40B4-BE49-F238E27FC236}">
                <a16:creationId xmlns:a16="http://schemas.microsoft.com/office/drawing/2014/main" id="{6ED72EDD-32DA-E844-A774-076CDC01351B}"/>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9ED47070-60F9-244D-BF08-1E49DC8EF96D}"/>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8" name="Content Placeholder 1">
            <a:extLst>
              <a:ext uri="{FF2B5EF4-FFF2-40B4-BE49-F238E27FC236}">
                <a16:creationId xmlns:a16="http://schemas.microsoft.com/office/drawing/2014/main" id="{6836B2ED-37FB-6F4D-B4A2-C0DE0E859CBD}"/>
              </a:ext>
            </a:extLst>
          </p:cNvPr>
          <p:cNvSpPr txBox="1">
            <a:spLocks/>
          </p:cNvSpPr>
          <p:nvPr/>
        </p:nvSpPr>
        <p:spPr>
          <a:xfrm>
            <a:off x="653402" y="2310909"/>
            <a:ext cx="5036753" cy="353229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2400" kern="1200" baseline="0">
                <a:solidFill>
                  <a:schemeClr val="tx1"/>
                </a:solidFill>
                <a:latin typeface="Optimistic Text" panose="020B0503020203020204" pitchFamily="34" charset="0"/>
                <a:ea typeface="+mn-ea"/>
                <a:cs typeface="+mn-cs"/>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AB642638-A7D6-EC41-9BE0-55B978040BFB}"/>
              </a:ext>
            </a:extLst>
          </p:cNvPr>
          <p:cNvSpPr txBox="1"/>
          <p:nvPr/>
        </p:nvSpPr>
        <p:spPr>
          <a:xfrm>
            <a:off x="2748425" y="2344306"/>
            <a:ext cx="906017" cy="461665"/>
          </a:xfrm>
          <a:prstGeom prst="rect">
            <a:avLst/>
          </a:prstGeom>
          <a:noFill/>
        </p:spPr>
        <p:txBody>
          <a:bodyPr wrap="none" rtlCol="0">
            <a:spAutoFit/>
          </a:bodyPr>
          <a:lstStyle/>
          <a:p>
            <a:r>
              <a:rPr lang="en-US" sz="2400" b="1" dirty="0">
                <a:solidFill>
                  <a:schemeClr val="accent3"/>
                </a:solidFill>
              </a:rPr>
              <a:t>Pros</a:t>
            </a:r>
          </a:p>
        </p:txBody>
      </p:sp>
      <p:sp>
        <p:nvSpPr>
          <p:cNvPr id="10" name="TextBox 9">
            <a:extLst>
              <a:ext uri="{FF2B5EF4-FFF2-40B4-BE49-F238E27FC236}">
                <a16:creationId xmlns:a16="http://schemas.microsoft.com/office/drawing/2014/main" id="{F7889952-CD7A-8A4E-AC7E-F0EB772F4348}"/>
              </a:ext>
            </a:extLst>
          </p:cNvPr>
          <p:cNvSpPr txBox="1"/>
          <p:nvPr/>
        </p:nvSpPr>
        <p:spPr>
          <a:xfrm>
            <a:off x="8667656" y="2344306"/>
            <a:ext cx="973343" cy="461665"/>
          </a:xfrm>
          <a:prstGeom prst="rect">
            <a:avLst/>
          </a:prstGeom>
          <a:noFill/>
        </p:spPr>
        <p:txBody>
          <a:bodyPr wrap="none" rtlCol="0">
            <a:spAutoFit/>
          </a:bodyPr>
          <a:lstStyle/>
          <a:p>
            <a:r>
              <a:rPr lang="en-US" sz="2400" b="1" dirty="0">
                <a:solidFill>
                  <a:schemeClr val="accent6"/>
                </a:solidFill>
              </a:rPr>
              <a:t>Cons</a:t>
            </a:r>
          </a:p>
        </p:txBody>
      </p:sp>
      <p:sp>
        <p:nvSpPr>
          <p:cNvPr id="11" name="TextBox 10">
            <a:extLst>
              <a:ext uri="{FF2B5EF4-FFF2-40B4-BE49-F238E27FC236}">
                <a16:creationId xmlns:a16="http://schemas.microsoft.com/office/drawing/2014/main" id="{76876D81-FA52-4B4C-9440-81BE6365D000}"/>
              </a:ext>
            </a:extLst>
          </p:cNvPr>
          <p:cNvSpPr txBox="1"/>
          <p:nvPr/>
        </p:nvSpPr>
        <p:spPr>
          <a:xfrm>
            <a:off x="377125" y="1321271"/>
            <a:ext cx="11437748" cy="646331"/>
          </a:xfrm>
          <a:prstGeom prst="rect">
            <a:avLst/>
          </a:prstGeom>
          <a:noFill/>
        </p:spPr>
        <p:txBody>
          <a:bodyPr wrap="none" rtlCol="0">
            <a:spAutoFit/>
          </a:bodyPr>
          <a:lstStyle/>
          <a:p>
            <a:pPr algn="ctr"/>
            <a:r>
              <a:rPr lang="en-US" b="1" dirty="0">
                <a:solidFill>
                  <a:schemeClr val="tx2"/>
                </a:solidFill>
              </a:rPr>
              <a:t>Hypothesis:</a:t>
            </a:r>
            <a:r>
              <a:rPr lang="en-US" b="1" dirty="0">
                <a:solidFill>
                  <a:schemeClr val="accent1"/>
                </a:solidFill>
              </a:rPr>
              <a:t> </a:t>
            </a:r>
            <a:r>
              <a:rPr lang="en-US" i="1" dirty="0">
                <a:solidFill>
                  <a:schemeClr val="accent1"/>
                </a:solidFill>
              </a:rPr>
              <a:t>If feature selectivity is important for DNN function, then we should find feature-selective</a:t>
            </a:r>
          </a:p>
          <a:p>
            <a:pPr algn="ctr"/>
            <a:r>
              <a:rPr lang="en-US" i="1" dirty="0">
                <a:solidFill>
                  <a:schemeClr val="accent1"/>
                </a:solidFill>
              </a:rPr>
              <a:t>neurons.</a:t>
            </a:r>
          </a:p>
        </p:txBody>
      </p:sp>
      <p:sp>
        <p:nvSpPr>
          <p:cNvPr id="12" name="Content Placeholder 1">
            <a:extLst>
              <a:ext uri="{FF2B5EF4-FFF2-40B4-BE49-F238E27FC236}">
                <a16:creationId xmlns:a16="http://schemas.microsoft.com/office/drawing/2014/main" id="{F57F9412-F338-3B45-B702-7A3F126FAEDC}"/>
              </a:ext>
            </a:extLst>
          </p:cNvPr>
          <p:cNvSpPr txBox="1">
            <a:spLocks/>
          </p:cNvSpPr>
          <p:nvPr/>
        </p:nvSpPr>
        <p:spPr>
          <a:xfrm>
            <a:off x="683056" y="2826415"/>
            <a:ext cx="5036753" cy="353229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2400" kern="1200" baseline="0">
                <a:solidFill>
                  <a:schemeClr val="tx1"/>
                </a:solidFill>
                <a:latin typeface="Optimistic Text" panose="020B0503020203020204" pitchFamily="34" charset="0"/>
                <a:ea typeface="+mn-ea"/>
                <a:cs typeface="+mn-cs"/>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Is falsifiable! If there are no feature-selective neurons, this hypothesis has been proven false</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79924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CB6A8B-27DA-884A-BFD2-EACEEFD853F0}"/>
              </a:ext>
            </a:extLst>
          </p:cNvPr>
          <p:cNvSpPr>
            <a:spLocks noGrp="1"/>
          </p:cNvSpPr>
          <p:nvPr>
            <p:ph idx="1"/>
          </p:nvPr>
        </p:nvSpPr>
        <p:spPr>
          <a:xfrm>
            <a:off x="6572634" y="2826415"/>
            <a:ext cx="5036753" cy="3532295"/>
          </a:xfrm>
        </p:spPr>
        <p:txBody>
          <a:bodyPr/>
          <a:lstStyle/>
          <a:p>
            <a:pPr marL="342900" indent="-342900">
              <a:buFont typeface="Arial" panose="020B0604020202020204" pitchFamily="34" charset="0"/>
              <a:buChar char="•"/>
            </a:pPr>
            <a:r>
              <a:rPr lang="en-US" sz="1800" dirty="0"/>
              <a:t>No discussion of alternative possibilities</a:t>
            </a:r>
          </a:p>
          <a:p>
            <a:pPr marL="342900" indent="-342900">
              <a:buFont typeface="Arial" panose="020B0604020202020204" pitchFamily="34" charset="0"/>
              <a:buChar char="•"/>
            </a:pPr>
            <a:r>
              <a:rPr lang="en-US" sz="1800" dirty="0"/>
              <a:t>No discussion of baseline. What if ablating all individual neurons causes a decrease in test accuracy? Does that satisfy this hypothesis? </a:t>
            </a:r>
          </a:p>
          <a:p>
            <a:pPr marL="342900" indent="-342900">
              <a:buFont typeface="Arial" panose="020B0604020202020204" pitchFamily="34" charset="0"/>
              <a:buChar char="•"/>
            </a:pPr>
            <a:endParaRPr lang="en-US" sz="1800" dirty="0"/>
          </a:p>
        </p:txBody>
      </p:sp>
      <p:sp>
        <p:nvSpPr>
          <p:cNvPr id="3" name="Slide Number Placeholder 2">
            <a:extLst>
              <a:ext uri="{FF2B5EF4-FFF2-40B4-BE49-F238E27FC236}">
                <a16:creationId xmlns:a16="http://schemas.microsoft.com/office/drawing/2014/main" id="{58DB7934-3990-C348-84C8-B0EC1E15055B}"/>
              </a:ext>
            </a:extLst>
          </p:cNvPr>
          <p:cNvSpPr>
            <a:spLocks noGrp="1"/>
          </p:cNvSpPr>
          <p:nvPr>
            <p:ph type="sldNum" sz="quarter" idx="12"/>
          </p:nvPr>
        </p:nvSpPr>
        <p:spPr/>
        <p:txBody>
          <a:bodyPr/>
          <a:lstStyle/>
          <a:p>
            <a:fld id="{DD530D5B-EC5A-4BBF-B601-BD523C3111CE}" type="slidenum">
              <a:rPr lang="en-GB" smtClean="0"/>
              <a:t>35</a:t>
            </a:fld>
            <a:endParaRPr lang="en-GB" dirty="0"/>
          </a:p>
        </p:txBody>
      </p:sp>
      <p:sp>
        <p:nvSpPr>
          <p:cNvPr id="4" name="Title 3">
            <a:extLst>
              <a:ext uri="{FF2B5EF4-FFF2-40B4-BE49-F238E27FC236}">
                <a16:creationId xmlns:a16="http://schemas.microsoft.com/office/drawing/2014/main" id="{4A88F62B-94C8-BB45-8D46-067807ECDD1D}"/>
              </a:ext>
            </a:extLst>
          </p:cNvPr>
          <p:cNvSpPr>
            <a:spLocks noGrp="1"/>
          </p:cNvSpPr>
          <p:nvPr>
            <p:ph type="title"/>
          </p:nvPr>
        </p:nvSpPr>
        <p:spPr/>
        <p:txBody>
          <a:bodyPr/>
          <a:lstStyle/>
          <a:p>
            <a:r>
              <a:rPr lang="en-US" dirty="0"/>
              <a:t>Building hypotheses of increasing strength – average</a:t>
            </a:r>
          </a:p>
        </p:txBody>
      </p:sp>
      <p:sp>
        <p:nvSpPr>
          <p:cNvPr id="5" name="Date Placeholder 4">
            <a:extLst>
              <a:ext uri="{FF2B5EF4-FFF2-40B4-BE49-F238E27FC236}">
                <a16:creationId xmlns:a16="http://schemas.microsoft.com/office/drawing/2014/main" id="{6ED72EDD-32DA-E844-A774-076CDC01351B}"/>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9ED47070-60F9-244D-BF08-1E49DC8EF96D}"/>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8" name="Content Placeholder 1">
            <a:extLst>
              <a:ext uri="{FF2B5EF4-FFF2-40B4-BE49-F238E27FC236}">
                <a16:creationId xmlns:a16="http://schemas.microsoft.com/office/drawing/2014/main" id="{6836B2ED-37FB-6F4D-B4A2-C0DE0E859CBD}"/>
              </a:ext>
            </a:extLst>
          </p:cNvPr>
          <p:cNvSpPr txBox="1">
            <a:spLocks/>
          </p:cNvSpPr>
          <p:nvPr/>
        </p:nvSpPr>
        <p:spPr>
          <a:xfrm>
            <a:off x="653402" y="2310909"/>
            <a:ext cx="5036753" cy="353229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2400" kern="1200" baseline="0">
                <a:solidFill>
                  <a:schemeClr val="tx1"/>
                </a:solidFill>
                <a:latin typeface="Optimistic Text" panose="020B0503020203020204" pitchFamily="34" charset="0"/>
                <a:ea typeface="+mn-ea"/>
                <a:cs typeface="+mn-cs"/>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AB642638-A7D6-EC41-9BE0-55B978040BFB}"/>
              </a:ext>
            </a:extLst>
          </p:cNvPr>
          <p:cNvSpPr txBox="1"/>
          <p:nvPr/>
        </p:nvSpPr>
        <p:spPr>
          <a:xfrm>
            <a:off x="2748425" y="2344306"/>
            <a:ext cx="906017" cy="461665"/>
          </a:xfrm>
          <a:prstGeom prst="rect">
            <a:avLst/>
          </a:prstGeom>
          <a:noFill/>
        </p:spPr>
        <p:txBody>
          <a:bodyPr wrap="none" rtlCol="0">
            <a:spAutoFit/>
          </a:bodyPr>
          <a:lstStyle/>
          <a:p>
            <a:r>
              <a:rPr lang="en-US" sz="2400" b="1" dirty="0">
                <a:solidFill>
                  <a:schemeClr val="accent3"/>
                </a:solidFill>
              </a:rPr>
              <a:t>Pros</a:t>
            </a:r>
          </a:p>
        </p:txBody>
      </p:sp>
      <p:sp>
        <p:nvSpPr>
          <p:cNvPr id="10" name="TextBox 9">
            <a:extLst>
              <a:ext uri="{FF2B5EF4-FFF2-40B4-BE49-F238E27FC236}">
                <a16:creationId xmlns:a16="http://schemas.microsoft.com/office/drawing/2014/main" id="{F7889952-CD7A-8A4E-AC7E-F0EB772F4348}"/>
              </a:ext>
            </a:extLst>
          </p:cNvPr>
          <p:cNvSpPr txBox="1"/>
          <p:nvPr/>
        </p:nvSpPr>
        <p:spPr>
          <a:xfrm>
            <a:off x="8667656" y="2344306"/>
            <a:ext cx="973343" cy="461665"/>
          </a:xfrm>
          <a:prstGeom prst="rect">
            <a:avLst/>
          </a:prstGeom>
          <a:noFill/>
        </p:spPr>
        <p:txBody>
          <a:bodyPr wrap="none" rtlCol="0">
            <a:spAutoFit/>
          </a:bodyPr>
          <a:lstStyle/>
          <a:p>
            <a:r>
              <a:rPr lang="en-US" sz="2400" b="1" dirty="0">
                <a:solidFill>
                  <a:schemeClr val="accent6"/>
                </a:solidFill>
              </a:rPr>
              <a:t>Cons</a:t>
            </a:r>
          </a:p>
        </p:txBody>
      </p:sp>
      <p:sp>
        <p:nvSpPr>
          <p:cNvPr id="11" name="TextBox 10">
            <a:extLst>
              <a:ext uri="{FF2B5EF4-FFF2-40B4-BE49-F238E27FC236}">
                <a16:creationId xmlns:a16="http://schemas.microsoft.com/office/drawing/2014/main" id="{76876D81-FA52-4B4C-9440-81BE6365D000}"/>
              </a:ext>
            </a:extLst>
          </p:cNvPr>
          <p:cNvSpPr txBox="1"/>
          <p:nvPr/>
        </p:nvSpPr>
        <p:spPr>
          <a:xfrm>
            <a:off x="377125" y="1321271"/>
            <a:ext cx="11437748" cy="646331"/>
          </a:xfrm>
          <a:prstGeom prst="rect">
            <a:avLst/>
          </a:prstGeom>
          <a:noFill/>
        </p:spPr>
        <p:txBody>
          <a:bodyPr wrap="none" rtlCol="0">
            <a:spAutoFit/>
          </a:bodyPr>
          <a:lstStyle/>
          <a:p>
            <a:pPr algn="ctr"/>
            <a:r>
              <a:rPr lang="en-US" b="1" dirty="0">
                <a:solidFill>
                  <a:schemeClr val="tx2"/>
                </a:solidFill>
              </a:rPr>
              <a:t>Hypothesis:</a:t>
            </a:r>
            <a:r>
              <a:rPr lang="en-US" b="1" dirty="0">
                <a:solidFill>
                  <a:schemeClr val="accent1"/>
                </a:solidFill>
              </a:rPr>
              <a:t> </a:t>
            </a:r>
            <a:r>
              <a:rPr lang="en-US" i="1" dirty="0">
                <a:solidFill>
                  <a:schemeClr val="accent1"/>
                </a:solidFill>
              </a:rPr>
              <a:t>If feature selectivity is necessary to maximize test accuracy, ablating feature-selective</a:t>
            </a:r>
          </a:p>
          <a:p>
            <a:pPr algn="ctr"/>
            <a:r>
              <a:rPr lang="en-US" i="1" dirty="0">
                <a:solidFill>
                  <a:schemeClr val="accent1"/>
                </a:solidFill>
              </a:rPr>
              <a:t>single neurons should cause a decrease in test accuracy.</a:t>
            </a:r>
          </a:p>
        </p:txBody>
      </p:sp>
      <p:sp>
        <p:nvSpPr>
          <p:cNvPr id="12" name="Content Placeholder 1">
            <a:extLst>
              <a:ext uri="{FF2B5EF4-FFF2-40B4-BE49-F238E27FC236}">
                <a16:creationId xmlns:a16="http://schemas.microsoft.com/office/drawing/2014/main" id="{F57F9412-F338-3B45-B702-7A3F126FAEDC}"/>
              </a:ext>
            </a:extLst>
          </p:cNvPr>
          <p:cNvSpPr txBox="1">
            <a:spLocks/>
          </p:cNvSpPr>
          <p:nvPr/>
        </p:nvSpPr>
        <p:spPr>
          <a:xfrm>
            <a:off x="683056" y="2826415"/>
            <a:ext cx="5036753" cy="353229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2400" kern="1200" baseline="0">
                <a:solidFill>
                  <a:schemeClr val="tx1"/>
                </a:solidFill>
                <a:latin typeface="Optimistic Text" panose="020B0503020203020204" pitchFamily="34" charset="0"/>
                <a:ea typeface="+mn-ea"/>
                <a:cs typeface="+mn-cs"/>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t>Falsifiable</a:t>
            </a:r>
          </a:p>
          <a:p>
            <a:pPr marL="342900" indent="-342900">
              <a:buFont typeface="Arial" panose="020B0604020202020204" pitchFamily="34" charset="0"/>
              <a:buChar char="•"/>
            </a:pPr>
            <a:r>
              <a:rPr lang="en-US" sz="2000" dirty="0"/>
              <a:t>Addresses causality – “necessary” is a much more concrete statement than “important” and leads to a specific experiment to test this hypothesis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5186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CB6A8B-27DA-884A-BFD2-EACEEFD853F0}"/>
              </a:ext>
            </a:extLst>
          </p:cNvPr>
          <p:cNvSpPr>
            <a:spLocks noGrp="1"/>
          </p:cNvSpPr>
          <p:nvPr>
            <p:ph idx="1"/>
          </p:nvPr>
        </p:nvSpPr>
        <p:spPr>
          <a:xfrm>
            <a:off x="6572634" y="3489608"/>
            <a:ext cx="5036753" cy="3532295"/>
          </a:xfrm>
        </p:spPr>
        <p:txBody>
          <a:bodyPr/>
          <a:lstStyle/>
          <a:p>
            <a:pPr marL="342900" indent="-342900">
              <a:buFont typeface="Arial" panose="020B0604020202020204" pitchFamily="34" charset="0"/>
              <a:buChar char="•"/>
            </a:pPr>
            <a:r>
              <a:rPr lang="en-US" sz="1800" dirty="0"/>
              <a:t>Verbose</a:t>
            </a:r>
          </a:p>
        </p:txBody>
      </p:sp>
      <p:sp>
        <p:nvSpPr>
          <p:cNvPr id="3" name="Slide Number Placeholder 2">
            <a:extLst>
              <a:ext uri="{FF2B5EF4-FFF2-40B4-BE49-F238E27FC236}">
                <a16:creationId xmlns:a16="http://schemas.microsoft.com/office/drawing/2014/main" id="{58DB7934-3990-C348-84C8-B0EC1E15055B}"/>
              </a:ext>
            </a:extLst>
          </p:cNvPr>
          <p:cNvSpPr>
            <a:spLocks noGrp="1"/>
          </p:cNvSpPr>
          <p:nvPr>
            <p:ph type="sldNum" sz="quarter" idx="12"/>
          </p:nvPr>
        </p:nvSpPr>
        <p:spPr/>
        <p:txBody>
          <a:bodyPr/>
          <a:lstStyle/>
          <a:p>
            <a:fld id="{DD530D5B-EC5A-4BBF-B601-BD523C3111CE}" type="slidenum">
              <a:rPr lang="en-GB" smtClean="0"/>
              <a:t>36</a:t>
            </a:fld>
            <a:endParaRPr lang="en-GB" dirty="0"/>
          </a:p>
        </p:txBody>
      </p:sp>
      <p:sp>
        <p:nvSpPr>
          <p:cNvPr id="4" name="Title 3">
            <a:extLst>
              <a:ext uri="{FF2B5EF4-FFF2-40B4-BE49-F238E27FC236}">
                <a16:creationId xmlns:a16="http://schemas.microsoft.com/office/drawing/2014/main" id="{4A88F62B-94C8-BB45-8D46-067807ECDD1D}"/>
              </a:ext>
            </a:extLst>
          </p:cNvPr>
          <p:cNvSpPr>
            <a:spLocks noGrp="1"/>
          </p:cNvSpPr>
          <p:nvPr>
            <p:ph type="title"/>
          </p:nvPr>
        </p:nvSpPr>
        <p:spPr/>
        <p:txBody>
          <a:bodyPr/>
          <a:lstStyle/>
          <a:p>
            <a:r>
              <a:rPr lang="en-US" dirty="0"/>
              <a:t>Building hypotheses of increasing strength – strong</a:t>
            </a:r>
          </a:p>
        </p:txBody>
      </p:sp>
      <p:sp>
        <p:nvSpPr>
          <p:cNvPr id="5" name="Date Placeholder 4">
            <a:extLst>
              <a:ext uri="{FF2B5EF4-FFF2-40B4-BE49-F238E27FC236}">
                <a16:creationId xmlns:a16="http://schemas.microsoft.com/office/drawing/2014/main" id="{6ED72EDD-32DA-E844-A774-076CDC01351B}"/>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9ED47070-60F9-244D-BF08-1E49DC8EF96D}"/>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8" name="Content Placeholder 1">
            <a:extLst>
              <a:ext uri="{FF2B5EF4-FFF2-40B4-BE49-F238E27FC236}">
                <a16:creationId xmlns:a16="http://schemas.microsoft.com/office/drawing/2014/main" id="{6836B2ED-37FB-6F4D-B4A2-C0DE0E859CBD}"/>
              </a:ext>
            </a:extLst>
          </p:cNvPr>
          <p:cNvSpPr txBox="1">
            <a:spLocks/>
          </p:cNvSpPr>
          <p:nvPr/>
        </p:nvSpPr>
        <p:spPr>
          <a:xfrm>
            <a:off x="653402" y="2974102"/>
            <a:ext cx="5036753" cy="353229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2400" kern="1200" baseline="0">
                <a:solidFill>
                  <a:schemeClr val="tx1"/>
                </a:solidFill>
                <a:latin typeface="Optimistic Text" panose="020B0503020203020204" pitchFamily="34" charset="0"/>
                <a:ea typeface="+mn-ea"/>
                <a:cs typeface="+mn-cs"/>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p>
        </p:txBody>
      </p:sp>
      <p:sp>
        <p:nvSpPr>
          <p:cNvPr id="9" name="TextBox 8">
            <a:extLst>
              <a:ext uri="{FF2B5EF4-FFF2-40B4-BE49-F238E27FC236}">
                <a16:creationId xmlns:a16="http://schemas.microsoft.com/office/drawing/2014/main" id="{AB642638-A7D6-EC41-9BE0-55B978040BFB}"/>
              </a:ext>
            </a:extLst>
          </p:cNvPr>
          <p:cNvSpPr txBox="1"/>
          <p:nvPr/>
        </p:nvSpPr>
        <p:spPr>
          <a:xfrm>
            <a:off x="2748425" y="3007499"/>
            <a:ext cx="906017" cy="461665"/>
          </a:xfrm>
          <a:prstGeom prst="rect">
            <a:avLst/>
          </a:prstGeom>
          <a:noFill/>
        </p:spPr>
        <p:txBody>
          <a:bodyPr wrap="none" rtlCol="0">
            <a:spAutoFit/>
          </a:bodyPr>
          <a:lstStyle/>
          <a:p>
            <a:r>
              <a:rPr lang="en-US" sz="2400" b="1" dirty="0">
                <a:solidFill>
                  <a:schemeClr val="accent3"/>
                </a:solidFill>
              </a:rPr>
              <a:t>Pros</a:t>
            </a:r>
          </a:p>
        </p:txBody>
      </p:sp>
      <p:sp>
        <p:nvSpPr>
          <p:cNvPr id="10" name="TextBox 9">
            <a:extLst>
              <a:ext uri="{FF2B5EF4-FFF2-40B4-BE49-F238E27FC236}">
                <a16:creationId xmlns:a16="http://schemas.microsoft.com/office/drawing/2014/main" id="{F7889952-CD7A-8A4E-AC7E-F0EB772F4348}"/>
              </a:ext>
            </a:extLst>
          </p:cNvPr>
          <p:cNvSpPr txBox="1"/>
          <p:nvPr/>
        </p:nvSpPr>
        <p:spPr>
          <a:xfrm>
            <a:off x="8667656" y="3007499"/>
            <a:ext cx="973343" cy="461665"/>
          </a:xfrm>
          <a:prstGeom prst="rect">
            <a:avLst/>
          </a:prstGeom>
          <a:noFill/>
        </p:spPr>
        <p:txBody>
          <a:bodyPr wrap="none" rtlCol="0">
            <a:spAutoFit/>
          </a:bodyPr>
          <a:lstStyle/>
          <a:p>
            <a:r>
              <a:rPr lang="en-US" sz="2400" b="1" dirty="0">
                <a:solidFill>
                  <a:schemeClr val="accent6"/>
                </a:solidFill>
              </a:rPr>
              <a:t>Cons</a:t>
            </a:r>
          </a:p>
        </p:txBody>
      </p:sp>
      <p:sp>
        <p:nvSpPr>
          <p:cNvPr id="11" name="TextBox 10">
            <a:extLst>
              <a:ext uri="{FF2B5EF4-FFF2-40B4-BE49-F238E27FC236}">
                <a16:creationId xmlns:a16="http://schemas.microsoft.com/office/drawing/2014/main" id="{76876D81-FA52-4B4C-9440-81BE6365D000}"/>
              </a:ext>
            </a:extLst>
          </p:cNvPr>
          <p:cNvSpPr txBox="1"/>
          <p:nvPr/>
        </p:nvSpPr>
        <p:spPr>
          <a:xfrm>
            <a:off x="311499" y="916235"/>
            <a:ext cx="11635992" cy="2031325"/>
          </a:xfrm>
          <a:prstGeom prst="rect">
            <a:avLst/>
          </a:prstGeom>
          <a:noFill/>
        </p:spPr>
        <p:txBody>
          <a:bodyPr wrap="square" rtlCol="0">
            <a:spAutoFit/>
          </a:bodyPr>
          <a:lstStyle/>
          <a:p>
            <a:pPr algn="ctr"/>
            <a:r>
              <a:rPr lang="en-US" b="1" dirty="0">
                <a:solidFill>
                  <a:schemeClr val="tx2"/>
                </a:solidFill>
              </a:rPr>
              <a:t>Hypothesis:</a:t>
            </a:r>
            <a:r>
              <a:rPr lang="en-US" b="1" dirty="0">
                <a:solidFill>
                  <a:schemeClr val="accent1"/>
                </a:solidFill>
              </a:rPr>
              <a:t> </a:t>
            </a:r>
            <a:r>
              <a:rPr lang="en-US" i="1" dirty="0">
                <a:solidFill>
                  <a:schemeClr val="accent1"/>
                </a:solidFill>
              </a:rPr>
              <a:t>If feature selectivity in single neurons is necessary to maximize test accuracy, ablating selective neurons should cause a decrease in test accuracy proportional to the strength of the neuron’s feature selectivity. Alternatively, if networks rely more on feature selectivity across neurons than on feature selectivity in individual neurons, then zeroing activity in feature-selective directions (i.e. a linear combination of units that represents curves) that are not axis-aligned should cause a decrease in test accuracy that is proportional to the strength of feature selectivity and exceeds the decrease from ablating only single units.</a:t>
            </a:r>
          </a:p>
        </p:txBody>
      </p:sp>
      <p:sp>
        <p:nvSpPr>
          <p:cNvPr id="12" name="Content Placeholder 1">
            <a:extLst>
              <a:ext uri="{FF2B5EF4-FFF2-40B4-BE49-F238E27FC236}">
                <a16:creationId xmlns:a16="http://schemas.microsoft.com/office/drawing/2014/main" id="{F57F9412-F338-3B45-B702-7A3F126FAEDC}"/>
              </a:ext>
            </a:extLst>
          </p:cNvPr>
          <p:cNvSpPr txBox="1">
            <a:spLocks/>
          </p:cNvSpPr>
          <p:nvPr/>
        </p:nvSpPr>
        <p:spPr>
          <a:xfrm>
            <a:off x="683056" y="3429000"/>
            <a:ext cx="5036753" cy="3532295"/>
          </a:xfrm>
          <a:prstGeom prst="rect">
            <a:avLst/>
          </a:prstGeom>
        </p:spPr>
        <p:txBody>
          <a:bodyPr vert="horz" lIns="0" tIns="0" rIns="0" bIns="0" rtlCol="0">
            <a:noAutofit/>
          </a:bodyPr>
          <a:lstStyle>
            <a:lvl1pPr marL="0" indent="0" algn="l" defTabSz="914400" rtl="0" eaLnBrk="1" latinLnBrk="0" hangingPunct="1">
              <a:lnSpc>
                <a:spcPct val="110000"/>
              </a:lnSpc>
              <a:spcBef>
                <a:spcPts val="1000"/>
              </a:spcBef>
              <a:buFont typeface="Arial" panose="020B0604020202020204" pitchFamily="34" charset="0"/>
              <a:buNone/>
              <a:defRPr sz="2400" kern="1200" baseline="0">
                <a:solidFill>
                  <a:schemeClr val="tx1"/>
                </a:solidFill>
                <a:latin typeface="Optimistic Text" panose="020B0503020203020204" pitchFamily="34" charset="0"/>
                <a:ea typeface="+mn-ea"/>
                <a:cs typeface="+mn-cs"/>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a:t>Falsifiable</a:t>
            </a:r>
          </a:p>
          <a:p>
            <a:pPr marL="342900" indent="-342900">
              <a:buFont typeface="Arial" panose="020B0604020202020204" pitchFamily="34" charset="0"/>
              <a:buChar char="•"/>
            </a:pPr>
            <a:r>
              <a:rPr lang="en-US" sz="1800" dirty="0"/>
              <a:t>Makes clear testable predictions </a:t>
            </a:r>
          </a:p>
          <a:p>
            <a:pPr marL="342900" indent="-342900">
              <a:buFont typeface="Arial" panose="020B0604020202020204" pitchFamily="34" charset="0"/>
              <a:buChar char="•"/>
            </a:pPr>
            <a:r>
              <a:rPr lang="en-US" sz="1800" dirty="0"/>
              <a:t>Presents multiple competing hypotheses</a:t>
            </a:r>
          </a:p>
          <a:p>
            <a:pPr marL="342900" indent="-342900">
              <a:buFont typeface="Arial" panose="020B0604020202020204" pitchFamily="34" charset="0"/>
              <a:buChar char="•"/>
            </a:pPr>
            <a:r>
              <a:rPr lang="en-US" sz="1800" dirty="0"/>
              <a:t>Provides a baseline comparison (single units vs. non-axis-aligned linear combinations)</a:t>
            </a:r>
          </a:p>
        </p:txBody>
      </p:sp>
    </p:spTree>
    <p:extLst>
      <p:ext uri="{BB962C8B-B14F-4D97-AF65-F5344CB8AC3E}">
        <p14:creationId xmlns:p14="http://schemas.microsoft.com/office/powerpoint/2010/main" val="24487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2B03E5-50DB-C548-B29A-FE10AE4B74FD}"/>
              </a:ext>
            </a:extLst>
          </p:cNvPr>
          <p:cNvSpPr>
            <a:spLocks noGrp="1"/>
          </p:cNvSpPr>
          <p:nvPr>
            <p:ph type="sldNum" sz="quarter" idx="12"/>
          </p:nvPr>
        </p:nvSpPr>
        <p:spPr/>
        <p:txBody>
          <a:bodyPr/>
          <a:lstStyle/>
          <a:p>
            <a:fld id="{DD530D5B-EC5A-4BBF-B601-BD523C3111CE}" type="slidenum">
              <a:rPr lang="en-GB" smtClean="0">
                <a:solidFill>
                  <a:schemeClr val="accent1"/>
                </a:solidFill>
              </a:rPr>
              <a:pPr/>
              <a:t>37</a:t>
            </a:fld>
            <a:endParaRPr lang="en-GB" dirty="0">
              <a:solidFill>
                <a:schemeClr val="accent1"/>
              </a:solidFill>
            </a:endParaRPr>
          </a:p>
        </p:txBody>
      </p:sp>
      <p:sp>
        <p:nvSpPr>
          <p:cNvPr id="3" name="Text Placeholder 2">
            <a:extLst>
              <a:ext uri="{FF2B5EF4-FFF2-40B4-BE49-F238E27FC236}">
                <a16:creationId xmlns:a16="http://schemas.microsoft.com/office/drawing/2014/main" id="{FAF4319B-889C-9C40-B856-4803BB32466F}"/>
              </a:ext>
            </a:extLst>
          </p:cNvPr>
          <p:cNvSpPr>
            <a:spLocks noGrp="1"/>
          </p:cNvSpPr>
          <p:nvPr>
            <p:ph type="body" sz="quarter" idx="13"/>
          </p:nvPr>
        </p:nvSpPr>
        <p:spPr>
          <a:xfrm>
            <a:off x="1098000" y="194553"/>
            <a:ext cx="10000800" cy="2372400"/>
          </a:xfrm>
        </p:spPr>
        <p:txBody>
          <a:bodyPr>
            <a:normAutofit/>
          </a:bodyPr>
          <a:lstStyle/>
          <a:p>
            <a:r>
              <a:rPr lang="en-US" sz="4000" b="1" dirty="0">
                <a:solidFill>
                  <a:schemeClr val="accent1"/>
                </a:solidFill>
              </a:rPr>
              <a:t>Key takeaways</a:t>
            </a:r>
          </a:p>
        </p:txBody>
      </p:sp>
      <p:sp>
        <p:nvSpPr>
          <p:cNvPr id="5" name="Date Placeholder 4">
            <a:extLst>
              <a:ext uri="{FF2B5EF4-FFF2-40B4-BE49-F238E27FC236}">
                <a16:creationId xmlns:a16="http://schemas.microsoft.com/office/drawing/2014/main" id="{4EE7A754-A8C6-C442-9E06-27F9BB69940E}"/>
              </a:ext>
            </a:extLst>
          </p:cNvPr>
          <p:cNvSpPr>
            <a:spLocks noGrp="1"/>
          </p:cNvSpPr>
          <p:nvPr>
            <p:ph type="dt" sz="half" idx="2"/>
          </p:nvPr>
        </p:nvSpPr>
        <p:spPr/>
        <p:txBody>
          <a:bodyPr/>
          <a:lstStyle/>
          <a:p>
            <a:r>
              <a:rPr lang="en-US" dirty="0">
                <a:solidFill>
                  <a:schemeClr val="accent1"/>
                </a:solidFill>
              </a:rPr>
              <a:t>June 20, 2021</a:t>
            </a:r>
            <a:endParaRPr lang="en-GB" dirty="0">
              <a:solidFill>
                <a:schemeClr val="accent1"/>
              </a:solidFill>
            </a:endParaRPr>
          </a:p>
        </p:txBody>
      </p:sp>
      <p:sp>
        <p:nvSpPr>
          <p:cNvPr id="6" name="Footer Placeholder 5">
            <a:extLst>
              <a:ext uri="{FF2B5EF4-FFF2-40B4-BE49-F238E27FC236}">
                <a16:creationId xmlns:a16="http://schemas.microsoft.com/office/drawing/2014/main" id="{C00A5B25-9BEA-B343-83B7-7BE704FB7411}"/>
              </a:ext>
            </a:extLst>
          </p:cNvPr>
          <p:cNvSpPr>
            <a:spLocks noGrp="1"/>
          </p:cNvSpPr>
          <p:nvPr>
            <p:ph type="ftr" sz="quarter" idx="3"/>
          </p:nvPr>
        </p:nvSpPr>
        <p:spPr/>
        <p:txBody>
          <a:bodyPr/>
          <a:lstStyle/>
          <a:p>
            <a:r>
              <a:rPr lang="en-GB" dirty="0">
                <a:solidFill>
                  <a:schemeClr val="accent1"/>
                </a:solidFill>
              </a:rPr>
              <a:t>Towards falsifiable interpretability research – Ari </a:t>
            </a:r>
            <a:r>
              <a:rPr lang="en-GB" dirty="0" err="1">
                <a:solidFill>
                  <a:schemeClr val="accent1"/>
                </a:solidFill>
              </a:rPr>
              <a:t>Morcos</a:t>
            </a:r>
            <a:r>
              <a:rPr lang="en-GB" dirty="0">
                <a:solidFill>
                  <a:schemeClr val="accent1"/>
                </a:solidFill>
              </a:rPr>
              <a:t> </a:t>
            </a:r>
          </a:p>
        </p:txBody>
      </p:sp>
      <p:sp>
        <p:nvSpPr>
          <p:cNvPr id="7" name="Content Placeholder 1">
            <a:extLst>
              <a:ext uri="{FF2B5EF4-FFF2-40B4-BE49-F238E27FC236}">
                <a16:creationId xmlns:a16="http://schemas.microsoft.com/office/drawing/2014/main" id="{51196673-E196-EB40-9A00-25E730832BA2}"/>
              </a:ext>
            </a:extLst>
          </p:cNvPr>
          <p:cNvSpPr txBox="1">
            <a:spLocks/>
          </p:cNvSpPr>
          <p:nvPr/>
        </p:nvSpPr>
        <p:spPr>
          <a:xfrm>
            <a:off x="582612" y="904192"/>
            <a:ext cx="11026775" cy="5379876"/>
          </a:xfrm>
          <a:prstGeom prst="rect">
            <a:avLst/>
          </a:prstGeom>
        </p:spPr>
        <p:txBody>
          <a:bodyPr/>
          <a:lstStyle>
            <a:lvl1pPr marL="0" indent="0" algn="l" defTabSz="914400" rtl="0" eaLnBrk="1" latinLnBrk="0" hangingPunct="1">
              <a:lnSpc>
                <a:spcPct val="110000"/>
              </a:lnSpc>
              <a:spcBef>
                <a:spcPts val="1000"/>
              </a:spcBef>
              <a:buFont typeface="Arial" panose="020B0604020202020204" pitchFamily="34" charset="0"/>
              <a:buNone/>
              <a:defRPr sz="2400" kern="1200" baseline="0">
                <a:solidFill>
                  <a:schemeClr val="tx1"/>
                </a:solidFill>
                <a:latin typeface="Optimistic Text" panose="020B0503020203020204" pitchFamily="34" charset="0"/>
                <a:ea typeface="+mn-ea"/>
                <a:cs typeface="+mn-cs"/>
              </a:defRPr>
            </a:lvl1pPr>
            <a:lvl2pPr marL="4572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Intuition is critical, but be wary of unverified intuition, especially in interpretability! </a:t>
            </a:r>
          </a:p>
          <a:p>
            <a:endParaRPr lang="en-US" dirty="0">
              <a:solidFill>
                <a:schemeClr val="accent1"/>
              </a:solidFill>
            </a:endParaRPr>
          </a:p>
          <a:p>
            <a:pPr>
              <a:spcAft>
                <a:spcPts val="3000"/>
              </a:spcAft>
            </a:pPr>
            <a:r>
              <a:rPr lang="en-US" dirty="0">
                <a:solidFill>
                  <a:schemeClr val="accent1"/>
                </a:solidFill>
              </a:rPr>
              <a:t>4 key recommendations: </a:t>
            </a:r>
          </a:p>
          <a:p>
            <a:pPr marL="914400" lvl="1" indent="-457200">
              <a:buFont typeface="+mj-lt"/>
              <a:buAutoNum type="arabicPeriod"/>
            </a:pPr>
            <a:r>
              <a:rPr lang="en-US" dirty="0">
                <a:solidFill>
                  <a:schemeClr val="accent1"/>
                </a:solidFill>
              </a:rPr>
              <a:t>Make clear, specific, testable, and falsifiable hypotheses </a:t>
            </a:r>
          </a:p>
          <a:p>
            <a:pPr marL="914400" lvl="1" indent="-457200">
              <a:buFont typeface="+mj-lt"/>
              <a:buAutoNum type="arabicPeriod"/>
            </a:pPr>
            <a:r>
              <a:rPr lang="en-US" dirty="0">
                <a:solidFill>
                  <a:schemeClr val="accent1"/>
                </a:solidFill>
              </a:rPr>
              <a:t>Be wary of visualization! One’s skepticism should be proportional to the feeling of intuitiveness </a:t>
            </a:r>
          </a:p>
          <a:p>
            <a:pPr marL="914400" lvl="1" indent="-457200">
              <a:buFont typeface="+mj-lt"/>
              <a:buAutoNum type="arabicPeriod"/>
            </a:pPr>
            <a:r>
              <a:rPr lang="en-US" dirty="0">
                <a:solidFill>
                  <a:schemeClr val="accent1"/>
                </a:solidFill>
              </a:rPr>
              <a:t>Quantify wherever you can. An unquantifiable hypothesis risks being an unfalsifiable hypothesis. </a:t>
            </a:r>
          </a:p>
          <a:p>
            <a:pPr marL="914400" lvl="1" indent="-457200">
              <a:buFont typeface="+mj-lt"/>
              <a:buAutoNum type="arabicPeriod"/>
            </a:pPr>
            <a:r>
              <a:rPr lang="en-US" dirty="0">
                <a:solidFill>
                  <a:schemeClr val="accent1"/>
                </a:solidFill>
              </a:rPr>
              <a:t>Remember the “human” in “human </a:t>
            </a:r>
            <a:r>
              <a:rPr lang="en-US" dirty="0" err="1">
                <a:solidFill>
                  <a:schemeClr val="accent1"/>
                </a:solidFill>
              </a:rPr>
              <a:t>explainability</a:t>
            </a:r>
            <a:r>
              <a:rPr lang="en-US" dirty="0">
                <a:solidFill>
                  <a:schemeClr val="accent1"/>
                </a:solidFill>
              </a:rPr>
              <a:t>.” If a method aims to help humans understand DNNs, test this explicitly. </a:t>
            </a:r>
          </a:p>
          <a:p>
            <a:pPr marL="457200" indent="-457200">
              <a:buFont typeface="+mj-lt"/>
              <a:buAutoNum type="arabicPeriod"/>
            </a:pPr>
            <a:endParaRPr lang="en-US" dirty="0">
              <a:solidFill>
                <a:schemeClr val="accent1"/>
              </a:solidFill>
            </a:endParaRPr>
          </a:p>
          <a:p>
            <a:pPr marL="457200" indent="-457200">
              <a:buFont typeface="+mj-lt"/>
              <a:buAutoNum type="arabicPeriod"/>
            </a:pPr>
            <a:endParaRPr lang="en-US" dirty="0">
              <a:solidFill>
                <a:schemeClr val="accent1"/>
              </a:solidFill>
            </a:endParaRPr>
          </a:p>
        </p:txBody>
      </p:sp>
    </p:spTree>
    <p:extLst>
      <p:ext uri="{BB962C8B-B14F-4D97-AF65-F5344CB8AC3E}">
        <p14:creationId xmlns:p14="http://schemas.microsoft.com/office/powerpoint/2010/main" val="4044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B0F71-B8A9-534A-8786-E17C351AE08B}"/>
              </a:ext>
            </a:extLst>
          </p:cNvPr>
          <p:cNvSpPr>
            <a:spLocks noGrp="1"/>
          </p:cNvSpPr>
          <p:nvPr>
            <p:ph type="ctrTitle"/>
          </p:nvPr>
        </p:nvSpPr>
        <p:spPr>
          <a:xfrm>
            <a:off x="582614" y="912295"/>
            <a:ext cx="9309100" cy="1199378"/>
          </a:xfrm>
        </p:spPr>
        <p:txBody>
          <a:bodyPr/>
          <a:lstStyle/>
          <a:p>
            <a:r>
              <a:rPr lang="en-US" dirty="0"/>
              <a:t>Thank you!</a:t>
            </a:r>
          </a:p>
        </p:txBody>
      </p:sp>
      <p:sp>
        <p:nvSpPr>
          <p:cNvPr id="3" name="Google Shape;135;p22">
            <a:extLst>
              <a:ext uri="{FF2B5EF4-FFF2-40B4-BE49-F238E27FC236}">
                <a16:creationId xmlns:a16="http://schemas.microsoft.com/office/drawing/2014/main" id="{BDB04DFD-FCD4-DF40-920B-35D94DA250B0}"/>
              </a:ext>
            </a:extLst>
          </p:cNvPr>
          <p:cNvSpPr txBox="1"/>
          <p:nvPr/>
        </p:nvSpPr>
        <p:spPr>
          <a:xfrm>
            <a:off x="582614" y="5330714"/>
            <a:ext cx="3179258" cy="670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a:lnSpc>
                <a:spcPct val="110000"/>
              </a:lnSpc>
              <a:defRPr sz="1000">
                <a:solidFill>
                  <a:srgbClr val="1C2B33"/>
                </a:solidFill>
                <a:latin typeface="Optimistic Text Regular"/>
                <a:ea typeface="Optimistic Text Regular"/>
                <a:cs typeface="Optimistic Text Regular"/>
                <a:sym typeface="Optimistic Text Regular"/>
              </a:defRPr>
            </a:pPr>
            <a:r>
              <a:rPr sz="2400" dirty="0">
                <a:solidFill>
                  <a:schemeClr val="bg1"/>
                </a:solidFill>
              </a:rPr>
              <a:t>Matthew Leavitt</a:t>
            </a:r>
          </a:p>
          <a:p>
            <a:pPr algn="ctr">
              <a:lnSpc>
                <a:spcPct val="110000"/>
              </a:lnSpc>
              <a:defRPr sz="800">
                <a:solidFill>
                  <a:srgbClr val="1C2B33"/>
                </a:solidFill>
                <a:latin typeface="Optimistic Text Regular"/>
                <a:ea typeface="Optimistic Text Regular"/>
                <a:cs typeface="Optimistic Text Regular"/>
                <a:sym typeface="Optimistic Text Regular"/>
              </a:defRPr>
            </a:pPr>
            <a:r>
              <a:rPr lang="en-US" sz="1600" dirty="0">
                <a:solidFill>
                  <a:schemeClr val="bg1"/>
                </a:solidFill>
              </a:rPr>
              <a:t>Former Facebook AI</a:t>
            </a:r>
            <a:r>
              <a:rPr sz="1600" dirty="0">
                <a:solidFill>
                  <a:schemeClr val="bg1"/>
                </a:solidFill>
              </a:rPr>
              <a:t> Resident</a:t>
            </a:r>
          </a:p>
        </p:txBody>
      </p:sp>
      <p:pic>
        <p:nvPicPr>
          <p:cNvPr id="4" name="Image" descr="Image">
            <a:extLst>
              <a:ext uri="{FF2B5EF4-FFF2-40B4-BE49-F238E27FC236}">
                <a16:creationId xmlns:a16="http://schemas.microsoft.com/office/drawing/2014/main" id="{F64CC276-A309-2446-932F-AAD501EB396C}"/>
              </a:ext>
            </a:extLst>
          </p:cNvPr>
          <p:cNvPicPr>
            <a:picLocks noChangeAspect="1"/>
          </p:cNvPicPr>
          <p:nvPr/>
        </p:nvPicPr>
        <p:blipFill>
          <a:blip r:embed="rId2"/>
          <a:stretch>
            <a:fillRect/>
          </a:stretch>
        </p:blipFill>
        <p:spPr>
          <a:xfrm>
            <a:off x="609131" y="2111673"/>
            <a:ext cx="3126224" cy="3126224"/>
          </a:xfrm>
          <a:prstGeom prst="rect">
            <a:avLst/>
          </a:prstGeom>
          <a:ln w="12700">
            <a:miter lim="400000"/>
          </a:ln>
        </p:spPr>
      </p:pic>
      <p:sp>
        <p:nvSpPr>
          <p:cNvPr id="5" name="Title 1">
            <a:extLst>
              <a:ext uri="{FF2B5EF4-FFF2-40B4-BE49-F238E27FC236}">
                <a16:creationId xmlns:a16="http://schemas.microsoft.com/office/drawing/2014/main" id="{76E77C5E-0B34-6E4C-B516-0BBEF045878F}"/>
              </a:ext>
            </a:extLst>
          </p:cNvPr>
          <p:cNvSpPr txBox="1">
            <a:spLocks/>
          </p:cNvSpPr>
          <p:nvPr/>
        </p:nvSpPr>
        <p:spPr>
          <a:xfrm>
            <a:off x="4590409" y="4146639"/>
            <a:ext cx="7018977" cy="1199378"/>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6000" b="0" i="0" kern="1200" spc="50" baseline="0">
                <a:solidFill>
                  <a:schemeClr val="bg1"/>
                </a:solidFill>
                <a:latin typeface="Optimistic Display" panose="020B0603020203020204" pitchFamily="34" charset="0"/>
                <a:ea typeface="+mj-ea"/>
                <a:cs typeface="+mj-cs"/>
              </a:defRPr>
            </a:lvl1pPr>
          </a:lstStyle>
          <a:p>
            <a:r>
              <a:rPr lang="en-US" sz="2000" dirty="0"/>
              <a:t>For more detail and references, see our position paper: </a:t>
            </a:r>
          </a:p>
          <a:p>
            <a:r>
              <a:rPr lang="en-US" sz="2000" dirty="0"/>
              <a:t>https://</a:t>
            </a:r>
            <a:r>
              <a:rPr lang="en-US" sz="2000" dirty="0" err="1"/>
              <a:t>arxiv.org</a:t>
            </a:r>
            <a:r>
              <a:rPr lang="en-US" sz="2000" dirty="0"/>
              <a:t>/abs/2010.12016</a:t>
            </a:r>
          </a:p>
        </p:txBody>
      </p:sp>
      <p:pic>
        <p:nvPicPr>
          <p:cNvPr id="7" name="Picture 6" descr="Qr code&#10;&#10;Description automatically generated">
            <a:extLst>
              <a:ext uri="{FF2B5EF4-FFF2-40B4-BE49-F238E27FC236}">
                <a16:creationId xmlns:a16="http://schemas.microsoft.com/office/drawing/2014/main" id="{ACD05BAD-D924-0545-944A-EE9762BF4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1714" y="4518387"/>
            <a:ext cx="1348227" cy="1348227"/>
          </a:xfrm>
          <a:prstGeom prst="rect">
            <a:avLst/>
          </a:prstGeom>
        </p:spPr>
      </p:pic>
    </p:spTree>
    <p:extLst>
      <p:ext uri="{BB962C8B-B14F-4D97-AF65-F5344CB8AC3E}">
        <p14:creationId xmlns:p14="http://schemas.microsoft.com/office/powerpoint/2010/main" val="2754555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A6BCFB-4DFA-6B48-8ED2-D75FD8BE078C}"/>
              </a:ext>
            </a:extLst>
          </p:cNvPr>
          <p:cNvSpPr>
            <a:spLocks noGrp="1"/>
          </p:cNvSpPr>
          <p:nvPr>
            <p:ph type="sldNum" sz="quarter" idx="12"/>
          </p:nvPr>
        </p:nvSpPr>
        <p:spPr/>
        <p:txBody>
          <a:bodyPr/>
          <a:lstStyle/>
          <a:p>
            <a:fld id="{DD530D5B-EC5A-4BBF-B601-BD523C3111CE}" type="slidenum">
              <a:rPr lang="en-GB" smtClean="0"/>
              <a:t>4</a:t>
            </a:fld>
            <a:endParaRPr lang="en-GB" dirty="0"/>
          </a:p>
        </p:txBody>
      </p:sp>
      <p:sp>
        <p:nvSpPr>
          <p:cNvPr id="4" name="Title 3">
            <a:extLst>
              <a:ext uri="{FF2B5EF4-FFF2-40B4-BE49-F238E27FC236}">
                <a16:creationId xmlns:a16="http://schemas.microsoft.com/office/drawing/2014/main" id="{6C6CCA25-864A-FC4B-8FDB-6AAAE465549D}"/>
              </a:ext>
            </a:extLst>
          </p:cNvPr>
          <p:cNvSpPr>
            <a:spLocks noGrp="1"/>
          </p:cNvSpPr>
          <p:nvPr>
            <p:ph type="title"/>
          </p:nvPr>
        </p:nvSpPr>
        <p:spPr/>
        <p:txBody>
          <a:bodyPr/>
          <a:lstStyle/>
          <a:p>
            <a:r>
              <a:rPr lang="en-US" dirty="0"/>
              <a:t>On the perils of unverified intuition – the Gaussian distribution in high-dimensional spaces</a:t>
            </a:r>
          </a:p>
        </p:txBody>
      </p:sp>
      <p:sp>
        <p:nvSpPr>
          <p:cNvPr id="5" name="Date Placeholder 4">
            <a:extLst>
              <a:ext uri="{FF2B5EF4-FFF2-40B4-BE49-F238E27FC236}">
                <a16:creationId xmlns:a16="http://schemas.microsoft.com/office/drawing/2014/main" id="{FED8BB4D-6DA1-6B46-9510-CE10C64C3ACD}"/>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852D78C4-803E-0C47-963A-E6818F13568E}"/>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7" name="TextBox 6">
            <a:extLst>
              <a:ext uri="{FF2B5EF4-FFF2-40B4-BE49-F238E27FC236}">
                <a16:creationId xmlns:a16="http://schemas.microsoft.com/office/drawing/2014/main" id="{C0E2EBCA-AC5F-384E-BEDA-27951C4126A7}"/>
              </a:ext>
            </a:extLst>
          </p:cNvPr>
          <p:cNvSpPr txBox="1"/>
          <p:nvPr/>
        </p:nvSpPr>
        <p:spPr>
          <a:xfrm>
            <a:off x="4849420" y="6308745"/>
            <a:ext cx="5687776" cy="400110"/>
          </a:xfrm>
          <a:prstGeom prst="rect">
            <a:avLst/>
          </a:prstGeom>
          <a:noFill/>
        </p:spPr>
        <p:txBody>
          <a:bodyPr wrap="none" rtlCol="0">
            <a:spAutoFit/>
          </a:bodyPr>
          <a:lstStyle/>
          <a:p>
            <a:r>
              <a:rPr lang="en-US" sz="1000" dirty="0">
                <a:solidFill>
                  <a:schemeClr val="accent1"/>
                </a:solidFill>
              </a:rPr>
              <a:t>For an accessible description, see Ferenc </a:t>
            </a:r>
            <a:r>
              <a:rPr lang="en-US" sz="1000" dirty="0" err="1">
                <a:solidFill>
                  <a:schemeClr val="accent1"/>
                </a:solidFill>
              </a:rPr>
              <a:t>Huszár’s</a:t>
            </a:r>
            <a:r>
              <a:rPr lang="en-US" sz="1000" dirty="0">
                <a:solidFill>
                  <a:schemeClr val="accent1"/>
                </a:solidFill>
              </a:rPr>
              <a:t> blog on the topic: </a:t>
            </a:r>
          </a:p>
          <a:p>
            <a:r>
              <a:rPr lang="en-US" sz="1000" dirty="0">
                <a:solidFill>
                  <a:schemeClr val="accent1"/>
                </a:solidFill>
              </a:rPr>
              <a:t>https://</a:t>
            </a:r>
            <a:r>
              <a:rPr lang="en-US" sz="1000" dirty="0" err="1">
                <a:solidFill>
                  <a:schemeClr val="accent1"/>
                </a:solidFill>
              </a:rPr>
              <a:t>www.inference.vc</a:t>
            </a:r>
            <a:r>
              <a:rPr lang="en-US" sz="1000" dirty="0">
                <a:solidFill>
                  <a:schemeClr val="accent1"/>
                </a:solidFill>
              </a:rPr>
              <a:t>/high-dimensional-gaussian-distributions-are-soap-bubble/</a:t>
            </a:r>
          </a:p>
        </p:txBody>
      </p:sp>
      <p:grpSp>
        <p:nvGrpSpPr>
          <p:cNvPr id="15" name="Group 14">
            <a:extLst>
              <a:ext uri="{FF2B5EF4-FFF2-40B4-BE49-F238E27FC236}">
                <a16:creationId xmlns:a16="http://schemas.microsoft.com/office/drawing/2014/main" id="{FCC9B732-8583-0A4D-B894-8B094F175C73}"/>
              </a:ext>
            </a:extLst>
          </p:cNvPr>
          <p:cNvGrpSpPr/>
          <p:nvPr/>
        </p:nvGrpSpPr>
        <p:grpSpPr>
          <a:xfrm>
            <a:off x="329427" y="1584338"/>
            <a:ext cx="3732379" cy="3136231"/>
            <a:chOff x="329427" y="1584338"/>
            <a:chExt cx="3732379" cy="3136231"/>
          </a:xfrm>
        </p:grpSpPr>
        <p:pic>
          <p:nvPicPr>
            <p:cNvPr id="2050" name="Picture 2">
              <a:extLst>
                <a:ext uri="{FF2B5EF4-FFF2-40B4-BE49-F238E27FC236}">
                  <a16:creationId xmlns:a16="http://schemas.microsoft.com/office/drawing/2014/main" id="{7DCCA113-B2F2-8140-92E8-687C08D83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27" y="1921285"/>
              <a:ext cx="3732379" cy="27992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6A6CCB-8E9F-EE46-A7A7-A593BDBAE48F}"/>
                </a:ext>
              </a:extLst>
            </p:cNvPr>
            <p:cNvSpPr txBox="1"/>
            <p:nvPr/>
          </p:nvSpPr>
          <p:spPr>
            <a:xfrm>
              <a:off x="1313804" y="1584338"/>
              <a:ext cx="1763624" cy="646331"/>
            </a:xfrm>
            <a:prstGeom prst="rect">
              <a:avLst/>
            </a:prstGeom>
            <a:noFill/>
          </p:spPr>
          <p:txBody>
            <a:bodyPr wrap="none" rtlCol="0">
              <a:spAutoFit/>
            </a:bodyPr>
            <a:lstStyle/>
            <a:p>
              <a:pPr algn="ctr"/>
              <a:r>
                <a:rPr lang="en-US" dirty="0">
                  <a:solidFill>
                    <a:schemeClr val="accent1"/>
                  </a:solidFill>
                </a:rPr>
                <a:t>1-dimensional</a:t>
              </a:r>
            </a:p>
            <a:p>
              <a:pPr algn="ctr"/>
              <a:r>
                <a:rPr lang="en-US" dirty="0">
                  <a:solidFill>
                    <a:schemeClr val="accent1"/>
                  </a:solidFill>
                </a:rPr>
                <a:t>Gaussian</a:t>
              </a:r>
            </a:p>
          </p:txBody>
        </p:sp>
      </p:grpSp>
      <p:grpSp>
        <p:nvGrpSpPr>
          <p:cNvPr id="14" name="Group 13">
            <a:extLst>
              <a:ext uri="{FF2B5EF4-FFF2-40B4-BE49-F238E27FC236}">
                <a16:creationId xmlns:a16="http://schemas.microsoft.com/office/drawing/2014/main" id="{B6D8F378-A395-304D-AD4B-C5ECD0E4AB3A}"/>
              </a:ext>
            </a:extLst>
          </p:cNvPr>
          <p:cNvGrpSpPr/>
          <p:nvPr/>
        </p:nvGrpSpPr>
        <p:grpSpPr>
          <a:xfrm>
            <a:off x="4853563" y="1584338"/>
            <a:ext cx="3029024" cy="2981792"/>
            <a:chOff x="4853563" y="1584338"/>
            <a:chExt cx="3029024" cy="2981792"/>
          </a:xfrm>
        </p:grpSpPr>
        <p:sp>
          <p:nvSpPr>
            <p:cNvPr id="10" name="TextBox 9">
              <a:extLst>
                <a:ext uri="{FF2B5EF4-FFF2-40B4-BE49-F238E27FC236}">
                  <a16:creationId xmlns:a16="http://schemas.microsoft.com/office/drawing/2014/main" id="{086B1A6D-5F1F-E640-A4EE-DDDDC3E388EB}"/>
                </a:ext>
              </a:extLst>
            </p:cNvPr>
            <p:cNvSpPr txBox="1"/>
            <p:nvPr/>
          </p:nvSpPr>
          <p:spPr>
            <a:xfrm>
              <a:off x="5462218" y="1584338"/>
              <a:ext cx="1811714" cy="646331"/>
            </a:xfrm>
            <a:prstGeom prst="rect">
              <a:avLst/>
            </a:prstGeom>
            <a:noFill/>
          </p:spPr>
          <p:txBody>
            <a:bodyPr wrap="none" rtlCol="0">
              <a:spAutoFit/>
            </a:bodyPr>
            <a:lstStyle/>
            <a:p>
              <a:pPr algn="ctr"/>
              <a:r>
                <a:rPr lang="en-US" dirty="0">
                  <a:solidFill>
                    <a:schemeClr val="accent1"/>
                  </a:solidFill>
                </a:rPr>
                <a:t>2-dimensional</a:t>
              </a:r>
            </a:p>
            <a:p>
              <a:pPr algn="ctr"/>
              <a:r>
                <a:rPr lang="en-US" dirty="0">
                  <a:solidFill>
                    <a:schemeClr val="accent1"/>
                  </a:solidFill>
                </a:rPr>
                <a:t>Gaussian</a:t>
              </a:r>
            </a:p>
          </p:txBody>
        </p:sp>
        <p:pic>
          <p:nvPicPr>
            <p:cNvPr id="2052" name="Picture 4">
              <a:extLst>
                <a:ext uri="{FF2B5EF4-FFF2-40B4-BE49-F238E27FC236}">
                  <a16:creationId xmlns:a16="http://schemas.microsoft.com/office/drawing/2014/main" id="{7BA01156-8783-0C43-8769-EA0313A78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563" y="2253816"/>
              <a:ext cx="3029024" cy="23123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6FC69E3-8113-D64C-8CD3-3D0A4007B4EE}"/>
              </a:ext>
            </a:extLst>
          </p:cNvPr>
          <p:cNvGrpSpPr/>
          <p:nvPr/>
        </p:nvGrpSpPr>
        <p:grpSpPr>
          <a:xfrm>
            <a:off x="8943116" y="4654491"/>
            <a:ext cx="2069506" cy="1639049"/>
            <a:chOff x="8693137" y="3422279"/>
            <a:chExt cx="2069506" cy="1639049"/>
          </a:xfrm>
        </p:grpSpPr>
        <p:pic>
          <p:nvPicPr>
            <p:cNvPr id="2054" name="Picture 6">
              <a:extLst>
                <a:ext uri="{FF2B5EF4-FFF2-40B4-BE49-F238E27FC236}">
                  <a16:creationId xmlns:a16="http://schemas.microsoft.com/office/drawing/2014/main" id="{894D5D32-206B-D64B-892F-F6CD6C7B6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3137" y="3422279"/>
              <a:ext cx="2069506" cy="13928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3119C12-9A36-C84C-91A4-AF3575E25FBB}"/>
                </a:ext>
              </a:extLst>
            </p:cNvPr>
            <p:cNvSpPr txBox="1"/>
            <p:nvPr/>
          </p:nvSpPr>
          <p:spPr>
            <a:xfrm>
              <a:off x="9268990" y="4815107"/>
              <a:ext cx="1018227" cy="246221"/>
            </a:xfrm>
            <a:prstGeom prst="rect">
              <a:avLst/>
            </a:prstGeom>
            <a:noFill/>
          </p:spPr>
          <p:txBody>
            <a:bodyPr wrap="none" rtlCol="0">
              <a:spAutoFit/>
            </a:bodyPr>
            <a:lstStyle/>
            <a:p>
              <a:r>
                <a:rPr lang="en-US" sz="1000" dirty="0"/>
                <a:t>Sample norm</a:t>
              </a:r>
            </a:p>
          </p:txBody>
        </p:sp>
      </p:grpSp>
      <p:grpSp>
        <p:nvGrpSpPr>
          <p:cNvPr id="13" name="Group 12">
            <a:extLst>
              <a:ext uri="{FF2B5EF4-FFF2-40B4-BE49-F238E27FC236}">
                <a16:creationId xmlns:a16="http://schemas.microsoft.com/office/drawing/2014/main" id="{5FEF7832-D4EE-B14C-B220-4EBCC2DB9B90}"/>
              </a:ext>
            </a:extLst>
          </p:cNvPr>
          <p:cNvGrpSpPr/>
          <p:nvPr/>
        </p:nvGrpSpPr>
        <p:grpSpPr>
          <a:xfrm>
            <a:off x="8674343" y="1584338"/>
            <a:ext cx="2440594" cy="3013902"/>
            <a:chOff x="8674343" y="1584338"/>
            <a:chExt cx="2440594" cy="3013902"/>
          </a:xfrm>
        </p:grpSpPr>
        <p:sp>
          <p:nvSpPr>
            <p:cNvPr id="11" name="TextBox 10">
              <a:extLst>
                <a:ext uri="{FF2B5EF4-FFF2-40B4-BE49-F238E27FC236}">
                  <a16:creationId xmlns:a16="http://schemas.microsoft.com/office/drawing/2014/main" id="{6034D654-EF28-014F-9C4A-627FC490C558}"/>
                </a:ext>
              </a:extLst>
            </p:cNvPr>
            <p:cNvSpPr txBox="1"/>
            <p:nvPr/>
          </p:nvSpPr>
          <p:spPr>
            <a:xfrm>
              <a:off x="8870962" y="1584338"/>
              <a:ext cx="2047356" cy="646331"/>
            </a:xfrm>
            <a:prstGeom prst="rect">
              <a:avLst/>
            </a:prstGeom>
            <a:noFill/>
          </p:spPr>
          <p:txBody>
            <a:bodyPr wrap="none" rtlCol="0">
              <a:spAutoFit/>
            </a:bodyPr>
            <a:lstStyle/>
            <a:p>
              <a:pPr algn="ctr"/>
              <a:r>
                <a:rPr lang="en-US" dirty="0">
                  <a:solidFill>
                    <a:schemeClr val="accent1"/>
                  </a:solidFill>
                </a:rPr>
                <a:t>10k-dimensional</a:t>
              </a:r>
            </a:p>
            <a:p>
              <a:pPr algn="ctr"/>
              <a:r>
                <a:rPr lang="en-US" dirty="0">
                  <a:solidFill>
                    <a:schemeClr val="accent1"/>
                  </a:solidFill>
                </a:rPr>
                <a:t>Gaussian</a:t>
              </a:r>
            </a:p>
          </p:txBody>
        </p:sp>
        <p:pic>
          <p:nvPicPr>
            <p:cNvPr id="2058" name="Picture 10" descr="Soap bubble - Wikipedia">
              <a:extLst>
                <a:ext uri="{FF2B5EF4-FFF2-40B4-BE49-F238E27FC236}">
                  <a16:creationId xmlns:a16="http://schemas.microsoft.com/office/drawing/2014/main" id="{642F8B3B-53B3-624F-8548-76F64C7D1E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02" t="11798" r="36955" b="14074"/>
            <a:stretch/>
          </p:blipFill>
          <p:spPr bwMode="auto">
            <a:xfrm>
              <a:off x="8674343" y="2286920"/>
              <a:ext cx="2440594" cy="23113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0181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C51B7D-C064-744E-B20A-E4DFB794535F}"/>
              </a:ext>
            </a:extLst>
          </p:cNvPr>
          <p:cNvSpPr>
            <a:spLocks noGrp="1"/>
          </p:cNvSpPr>
          <p:nvPr>
            <p:ph type="sldNum" sz="quarter" idx="12"/>
          </p:nvPr>
        </p:nvSpPr>
        <p:spPr/>
        <p:txBody>
          <a:bodyPr/>
          <a:lstStyle/>
          <a:p>
            <a:fld id="{DD530D5B-EC5A-4BBF-B601-BD523C3111CE}" type="slidenum">
              <a:rPr lang="en-GB" smtClean="0"/>
              <a:t>5</a:t>
            </a:fld>
            <a:endParaRPr lang="en-GB" dirty="0"/>
          </a:p>
        </p:txBody>
      </p:sp>
      <p:sp>
        <p:nvSpPr>
          <p:cNvPr id="4" name="Title 3">
            <a:extLst>
              <a:ext uri="{FF2B5EF4-FFF2-40B4-BE49-F238E27FC236}">
                <a16:creationId xmlns:a16="http://schemas.microsoft.com/office/drawing/2014/main" id="{1FE563E4-C672-B445-93A9-8ED2E3A43F4F}"/>
              </a:ext>
            </a:extLst>
          </p:cNvPr>
          <p:cNvSpPr>
            <a:spLocks noGrp="1"/>
          </p:cNvSpPr>
          <p:nvPr>
            <p:ph type="title"/>
          </p:nvPr>
        </p:nvSpPr>
        <p:spPr/>
        <p:txBody>
          <a:bodyPr/>
          <a:lstStyle/>
          <a:p>
            <a:r>
              <a:rPr lang="en-US" dirty="0"/>
              <a:t>Building intuition with ML visualizations</a:t>
            </a:r>
          </a:p>
        </p:txBody>
      </p:sp>
      <p:sp>
        <p:nvSpPr>
          <p:cNvPr id="5" name="Date Placeholder 4">
            <a:extLst>
              <a:ext uri="{FF2B5EF4-FFF2-40B4-BE49-F238E27FC236}">
                <a16:creationId xmlns:a16="http://schemas.microsoft.com/office/drawing/2014/main" id="{DF820DCA-B7A5-A04B-BE02-07DA68438840}"/>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7EA82926-B202-8B4C-A27E-4C047D39BB68}"/>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
        <p:nvSpPr>
          <p:cNvPr id="7" name="TextBox 6">
            <a:extLst>
              <a:ext uri="{FF2B5EF4-FFF2-40B4-BE49-F238E27FC236}">
                <a16:creationId xmlns:a16="http://schemas.microsoft.com/office/drawing/2014/main" id="{DC2ACA40-2C72-8041-AA09-16108A5E9492}"/>
              </a:ext>
            </a:extLst>
          </p:cNvPr>
          <p:cNvSpPr txBox="1"/>
          <p:nvPr/>
        </p:nvSpPr>
        <p:spPr>
          <a:xfrm>
            <a:off x="2276272" y="927370"/>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D3C41285-0FAB-1A42-8531-2DFEEFF777A8}"/>
              </a:ext>
            </a:extLst>
          </p:cNvPr>
          <p:cNvPicPr>
            <a:picLocks noChangeAspect="1"/>
          </p:cNvPicPr>
          <p:nvPr/>
        </p:nvPicPr>
        <p:blipFill>
          <a:blip r:embed="rId2"/>
          <a:stretch>
            <a:fillRect/>
          </a:stretch>
        </p:blipFill>
        <p:spPr>
          <a:xfrm>
            <a:off x="553949" y="1747985"/>
            <a:ext cx="3836568" cy="3225879"/>
          </a:xfrm>
          <a:prstGeom prst="rect">
            <a:avLst/>
          </a:prstGeom>
        </p:spPr>
      </p:pic>
      <p:sp>
        <p:nvSpPr>
          <p:cNvPr id="11" name="TextBox 10">
            <a:extLst>
              <a:ext uri="{FF2B5EF4-FFF2-40B4-BE49-F238E27FC236}">
                <a16:creationId xmlns:a16="http://schemas.microsoft.com/office/drawing/2014/main" id="{8D945440-BE89-F544-9A9B-AAB8A232F6F4}"/>
              </a:ext>
            </a:extLst>
          </p:cNvPr>
          <p:cNvSpPr txBox="1"/>
          <p:nvPr/>
        </p:nvSpPr>
        <p:spPr>
          <a:xfrm>
            <a:off x="1654541" y="5711119"/>
            <a:ext cx="1635384" cy="246221"/>
          </a:xfrm>
          <a:prstGeom prst="rect">
            <a:avLst/>
          </a:prstGeom>
          <a:noFill/>
        </p:spPr>
        <p:txBody>
          <a:bodyPr wrap="none" rtlCol="0">
            <a:spAutoFit/>
          </a:bodyPr>
          <a:lstStyle/>
          <a:p>
            <a:r>
              <a:rPr lang="en-US" sz="1000" dirty="0" err="1">
                <a:solidFill>
                  <a:schemeClr val="accent1"/>
                </a:solidFill>
              </a:rPr>
              <a:t>Mnih</a:t>
            </a:r>
            <a:r>
              <a:rPr lang="en-US" sz="1000" dirty="0">
                <a:solidFill>
                  <a:schemeClr val="accent1"/>
                </a:solidFill>
              </a:rPr>
              <a:t> et al., </a:t>
            </a:r>
            <a:r>
              <a:rPr lang="en-US" sz="1000" i="1" dirty="0">
                <a:solidFill>
                  <a:schemeClr val="accent1"/>
                </a:solidFill>
              </a:rPr>
              <a:t>Nature </a:t>
            </a:r>
            <a:r>
              <a:rPr lang="en-US" sz="1000" dirty="0">
                <a:solidFill>
                  <a:schemeClr val="accent1"/>
                </a:solidFill>
              </a:rPr>
              <a:t>2015</a:t>
            </a:r>
          </a:p>
        </p:txBody>
      </p:sp>
      <p:sp>
        <p:nvSpPr>
          <p:cNvPr id="12" name="TextBox 11">
            <a:extLst>
              <a:ext uri="{FF2B5EF4-FFF2-40B4-BE49-F238E27FC236}">
                <a16:creationId xmlns:a16="http://schemas.microsoft.com/office/drawing/2014/main" id="{4945CFDB-DB3C-1A4C-ACB9-E6A46338E8CE}"/>
              </a:ext>
            </a:extLst>
          </p:cNvPr>
          <p:cNvSpPr txBox="1"/>
          <p:nvPr/>
        </p:nvSpPr>
        <p:spPr>
          <a:xfrm>
            <a:off x="1085475" y="1001210"/>
            <a:ext cx="2773516" cy="615553"/>
          </a:xfrm>
          <a:prstGeom prst="rect">
            <a:avLst/>
          </a:prstGeom>
          <a:noFill/>
        </p:spPr>
        <p:txBody>
          <a:bodyPr wrap="none" rtlCol="0">
            <a:spAutoFit/>
          </a:bodyPr>
          <a:lstStyle/>
          <a:p>
            <a:pPr algn="ctr"/>
            <a:r>
              <a:rPr lang="en-US" sz="2400" dirty="0">
                <a:solidFill>
                  <a:schemeClr val="accent1"/>
                </a:solidFill>
              </a:rPr>
              <a:t>t-SNE</a:t>
            </a:r>
          </a:p>
          <a:p>
            <a:pPr algn="ctr"/>
            <a:r>
              <a:rPr lang="en-US" sz="1000" dirty="0">
                <a:solidFill>
                  <a:schemeClr val="accent1"/>
                </a:solidFill>
              </a:rPr>
              <a:t>(van der </a:t>
            </a:r>
            <a:r>
              <a:rPr lang="en-US" sz="1000" dirty="0" err="1">
                <a:solidFill>
                  <a:schemeClr val="accent1"/>
                </a:solidFill>
              </a:rPr>
              <a:t>Maaten</a:t>
            </a:r>
            <a:r>
              <a:rPr lang="en-US" sz="1000" dirty="0">
                <a:solidFill>
                  <a:schemeClr val="accent1"/>
                </a:solidFill>
              </a:rPr>
              <a:t> and Hinton, </a:t>
            </a:r>
            <a:r>
              <a:rPr lang="en-US" sz="1000" i="1" dirty="0">
                <a:solidFill>
                  <a:schemeClr val="accent1"/>
                </a:solidFill>
              </a:rPr>
              <a:t>JMLR </a:t>
            </a:r>
            <a:r>
              <a:rPr lang="en-US" sz="1000" dirty="0">
                <a:solidFill>
                  <a:schemeClr val="accent1"/>
                </a:solidFill>
              </a:rPr>
              <a:t>2008)</a:t>
            </a:r>
          </a:p>
        </p:txBody>
      </p:sp>
      <p:grpSp>
        <p:nvGrpSpPr>
          <p:cNvPr id="25" name="Group 24">
            <a:extLst>
              <a:ext uri="{FF2B5EF4-FFF2-40B4-BE49-F238E27FC236}">
                <a16:creationId xmlns:a16="http://schemas.microsoft.com/office/drawing/2014/main" id="{E8AF933C-6DC0-2443-87B4-F0DB90ED81C1}"/>
              </a:ext>
            </a:extLst>
          </p:cNvPr>
          <p:cNvGrpSpPr/>
          <p:nvPr/>
        </p:nvGrpSpPr>
        <p:grpSpPr>
          <a:xfrm>
            <a:off x="4461853" y="1001210"/>
            <a:ext cx="3586164" cy="4956130"/>
            <a:chOff x="4461853" y="1001210"/>
            <a:chExt cx="3586164" cy="4956130"/>
          </a:xfrm>
        </p:grpSpPr>
        <p:pic>
          <p:nvPicPr>
            <p:cNvPr id="13" name="Picture 12">
              <a:extLst>
                <a:ext uri="{FF2B5EF4-FFF2-40B4-BE49-F238E27FC236}">
                  <a16:creationId xmlns:a16="http://schemas.microsoft.com/office/drawing/2014/main" id="{0FEEA2AD-B882-B145-8454-2B87ABF52D99}"/>
                </a:ext>
              </a:extLst>
            </p:cNvPr>
            <p:cNvPicPr>
              <a:picLocks noChangeAspect="1"/>
            </p:cNvPicPr>
            <p:nvPr/>
          </p:nvPicPr>
          <p:blipFill>
            <a:blip r:embed="rId3"/>
            <a:stretch>
              <a:fillRect/>
            </a:stretch>
          </p:blipFill>
          <p:spPr>
            <a:xfrm>
              <a:off x="4461853" y="1505286"/>
              <a:ext cx="3586164" cy="4057423"/>
            </a:xfrm>
            <a:prstGeom prst="rect">
              <a:avLst/>
            </a:prstGeom>
          </p:spPr>
        </p:pic>
        <p:sp>
          <p:nvSpPr>
            <p:cNvPr id="14" name="TextBox 13">
              <a:extLst>
                <a:ext uri="{FF2B5EF4-FFF2-40B4-BE49-F238E27FC236}">
                  <a16:creationId xmlns:a16="http://schemas.microsoft.com/office/drawing/2014/main" id="{1C46B45D-7A15-7B48-934D-A5403EEB2D30}"/>
                </a:ext>
              </a:extLst>
            </p:cNvPr>
            <p:cNvSpPr txBox="1"/>
            <p:nvPr/>
          </p:nvSpPr>
          <p:spPr>
            <a:xfrm>
              <a:off x="5586118" y="1001210"/>
              <a:ext cx="1489510" cy="461665"/>
            </a:xfrm>
            <a:prstGeom prst="rect">
              <a:avLst/>
            </a:prstGeom>
            <a:noFill/>
          </p:spPr>
          <p:txBody>
            <a:bodyPr wrap="none" rtlCol="0">
              <a:spAutoFit/>
            </a:bodyPr>
            <a:lstStyle/>
            <a:p>
              <a:pPr algn="ctr"/>
              <a:r>
                <a:rPr lang="en-US" sz="2400" dirty="0">
                  <a:solidFill>
                    <a:schemeClr val="accent1"/>
                  </a:solidFill>
                </a:rPr>
                <a:t>Saliency</a:t>
              </a:r>
              <a:endParaRPr lang="en-US" sz="1000" dirty="0">
                <a:solidFill>
                  <a:schemeClr val="accent1"/>
                </a:solidFill>
              </a:endParaRPr>
            </a:p>
          </p:txBody>
        </p:sp>
        <p:sp>
          <p:nvSpPr>
            <p:cNvPr id="15" name="TextBox 14">
              <a:extLst>
                <a:ext uri="{FF2B5EF4-FFF2-40B4-BE49-F238E27FC236}">
                  <a16:creationId xmlns:a16="http://schemas.microsoft.com/office/drawing/2014/main" id="{36F433CC-C705-1B46-9B52-58AEDA5901EE}"/>
                </a:ext>
              </a:extLst>
            </p:cNvPr>
            <p:cNvSpPr txBox="1"/>
            <p:nvPr/>
          </p:nvSpPr>
          <p:spPr>
            <a:xfrm>
              <a:off x="5662338" y="5711119"/>
              <a:ext cx="1596912" cy="246221"/>
            </a:xfrm>
            <a:prstGeom prst="rect">
              <a:avLst/>
            </a:prstGeom>
            <a:noFill/>
          </p:spPr>
          <p:txBody>
            <a:bodyPr wrap="none" rtlCol="0">
              <a:spAutoFit/>
            </a:bodyPr>
            <a:lstStyle/>
            <a:p>
              <a:r>
                <a:rPr lang="en-US" sz="1000" dirty="0">
                  <a:solidFill>
                    <a:schemeClr val="accent1"/>
                  </a:solidFill>
                </a:rPr>
                <a:t>Wang et al., </a:t>
              </a:r>
              <a:r>
                <a:rPr lang="en-US" sz="1000" i="1" dirty="0">
                  <a:solidFill>
                    <a:schemeClr val="accent1"/>
                  </a:solidFill>
                </a:rPr>
                <a:t>ICML </a:t>
              </a:r>
              <a:r>
                <a:rPr lang="en-US" sz="1000" dirty="0">
                  <a:solidFill>
                    <a:schemeClr val="accent1"/>
                  </a:solidFill>
                </a:rPr>
                <a:t>2016</a:t>
              </a:r>
            </a:p>
          </p:txBody>
        </p:sp>
      </p:grpSp>
      <p:grpSp>
        <p:nvGrpSpPr>
          <p:cNvPr id="26" name="Group 25">
            <a:extLst>
              <a:ext uri="{FF2B5EF4-FFF2-40B4-BE49-F238E27FC236}">
                <a16:creationId xmlns:a16="http://schemas.microsoft.com/office/drawing/2014/main" id="{559B2F80-D96F-684F-806C-7ED15057B440}"/>
              </a:ext>
            </a:extLst>
          </p:cNvPr>
          <p:cNvGrpSpPr/>
          <p:nvPr/>
        </p:nvGrpSpPr>
        <p:grpSpPr>
          <a:xfrm>
            <a:off x="7758854" y="1001210"/>
            <a:ext cx="4289957" cy="4956130"/>
            <a:chOff x="7758854" y="1001210"/>
            <a:chExt cx="4289957" cy="4956130"/>
          </a:xfrm>
        </p:grpSpPr>
        <p:pic>
          <p:nvPicPr>
            <p:cNvPr id="20" name="rekf6vinELvhYIEtLdR5oe3jpaSbB9CpMjGkQqB4ghG1d4iHP4VQFgri6n5VQvNInYzxnoU_JWycoYmj3ivqRwV5qgw2D89qJZg1ZM811hLWVDDxPNkP-nVCfR_iiZl10rncXchgQc0.png" descr="rekf6vinELvhYIEtLdR5oe3jpaSbB9CpMjGkQqB4ghG1d4iHP4VQFgri6n5VQvNInYzxnoU_JWycoYmj3ivqRwV5qgw2D89qJZg1ZM811hLWVDDxPNkP-nVCfR_iiZl10rncXchgQc0.png">
              <a:extLst>
                <a:ext uri="{FF2B5EF4-FFF2-40B4-BE49-F238E27FC236}">
                  <a16:creationId xmlns:a16="http://schemas.microsoft.com/office/drawing/2014/main" id="{B5556334-1919-A545-AE63-9DD23B504FB9}"/>
                </a:ext>
              </a:extLst>
            </p:cNvPr>
            <p:cNvPicPr>
              <a:picLocks noChangeAspect="1"/>
            </p:cNvPicPr>
            <p:nvPr/>
          </p:nvPicPr>
          <p:blipFill>
            <a:blip r:embed="rId4"/>
            <a:stretch>
              <a:fillRect/>
            </a:stretch>
          </p:blipFill>
          <p:spPr>
            <a:xfrm>
              <a:off x="7846700" y="1655146"/>
              <a:ext cx="4114253" cy="1585914"/>
            </a:xfrm>
            <a:prstGeom prst="rect">
              <a:avLst/>
            </a:prstGeom>
            <a:ln w="12700" cap="flat">
              <a:noFill/>
              <a:miter lim="400000"/>
            </a:ln>
            <a:effectLst/>
          </p:spPr>
        </p:pic>
        <p:sp>
          <p:nvSpPr>
            <p:cNvPr id="21" name="TextBox 20">
              <a:extLst>
                <a:ext uri="{FF2B5EF4-FFF2-40B4-BE49-F238E27FC236}">
                  <a16:creationId xmlns:a16="http://schemas.microsoft.com/office/drawing/2014/main" id="{A1ABAD36-691B-D242-B969-FD3A38A054E1}"/>
                </a:ext>
              </a:extLst>
            </p:cNvPr>
            <p:cNvSpPr txBox="1"/>
            <p:nvPr/>
          </p:nvSpPr>
          <p:spPr>
            <a:xfrm>
              <a:off x="7758854" y="1001210"/>
              <a:ext cx="4289957" cy="461665"/>
            </a:xfrm>
            <a:prstGeom prst="rect">
              <a:avLst/>
            </a:prstGeom>
            <a:noFill/>
          </p:spPr>
          <p:txBody>
            <a:bodyPr wrap="none" rtlCol="0">
              <a:spAutoFit/>
            </a:bodyPr>
            <a:lstStyle/>
            <a:p>
              <a:pPr algn="ctr"/>
              <a:r>
                <a:rPr lang="en-US" sz="2400" dirty="0">
                  <a:solidFill>
                    <a:schemeClr val="accent1"/>
                  </a:solidFill>
                </a:rPr>
                <a:t>Single neuron visualization</a:t>
              </a:r>
              <a:endParaRPr lang="en-US" sz="1000" dirty="0">
                <a:solidFill>
                  <a:schemeClr val="accent1"/>
                </a:solidFill>
              </a:endParaRPr>
            </a:p>
          </p:txBody>
        </p:sp>
        <p:sp>
          <p:nvSpPr>
            <p:cNvPr id="22" name="TextBox 21">
              <a:extLst>
                <a:ext uri="{FF2B5EF4-FFF2-40B4-BE49-F238E27FC236}">
                  <a16:creationId xmlns:a16="http://schemas.microsoft.com/office/drawing/2014/main" id="{6FDB28DB-1090-4E4A-8EB2-EBC146E8F48F}"/>
                </a:ext>
              </a:extLst>
            </p:cNvPr>
            <p:cNvSpPr txBox="1"/>
            <p:nvPr/>
          </p:nvSpPr>
          <p:spPr>
            <a:xfrm>
              <a:off x="9158269" y="3345902"/>
              <a:ext cx="1491114" cy="246221"/>
            </a:xfrm>
            <a:prstGeom prst="rect">
              <a:avLst/>
            </a:prstGeom>
            <a:noFill/>
          </p:spPr>
          <p:txBody>
            <a:bodyPr wrap="none" rtlCol="0">
              <a:spAutoFit/>
            </a:bodyPr>
            <a:lstStyle/>
            <a:p>
              <a:r>
                <a:rPr lang="en-US" sz="1000" dirty="0" err="1">
                  <a:solidFill>
                    <a:schemeClr val="accent1"/>
                  </a:solidFill>
                </a:rPr>
                <a:t>Karpathy</a:t>
              </a:r>
              <a:r>
                <a:rPr lang="en-US" sz="1000" dirty="0">
                  <a:solidFill>
                    <a:schemeClr val="accent1"/>
                  </a:solidFill>
                </a:rPr>
                <a:t> et al., 2015 </a:t>
              </a:r>
            </a:p>
          </p:txBody>
        </p:sp>
        <p:pic>
          <p:nvPicPr>
            <p:cNvPr id="23" name="Image" descr="Image">
              <a:extLst>
                <a:ext uri="{FF2B5EF4-FFF2-40B4-BE49-F238E27FC236}">
                  <a16:creationId xmlns:a16="http://schemas.microsoft.com/office/drawing/2014/main" id="{2D3E5534-3DAF-F145-ADE4-AC11F4C72D6B}"/>
                </a:ext>
              </a:extLst>
            </p:cNvPr>
            <p:cNvPicPr>
              <a:picLocks noChangeAspect="1"/>
            </p:cNvPicPr>
            <p:nvPr/>
          </p:nvPicPr>
          <p:blipFill>
            <a:blip r:embed="rId5"/>
            <a:stretch>
              <a:fillRect/>
            </a:stretch>
          </p:blipFill>
          <p:spPr>
            <a:xfrm>
              <a:off x="8166506" y="3654224"/>
              <a:ext cx="3453370" cy="1954559"/>
            </a:xfrm>
            <a:prstGeom prst="rect">
              <a:avLst/>
            </a:prstGeom>
            <a:ln w="12700" cap="flat">
              <a:noFill/>
              <a:miter lim="400000"/>
            </a:ln>
            <a:effectLst/>
          </p:spPr>
        </p:pic>
        <p:sp>
          <p:nvSpPr>
            <p:cNvPr id="24" name="TextBox 23">
              <a:extLst>
                <a:ext uri="{FF2B5EF4-FFF2-40B4-BE49-F238E27FC236}">
                  <a16:creationId xmlns:a16="http://schemas.microsoft.com/office/drawing/2014/main" id="{3A9E0959-4B5A-F34C-949A-95D4246F0DFF}"/>
                </a:ext>
              </a:extLst>
            </p:cNvPr>
            <p:cNvSpPr txBox="1"/>
            <p:nvPr/>
          </p:nvSpPr>
          <p:spPr>
            <a:xfrm>
              <a:off x="9158269" y="5711119"/>
              <a:ext cx="1519968" cy="246221"/>
            </a:xfrm>
            <a:prstGeom prst="rect">
              <a:avLst/>
            </a:prstGeom>
            <a:noFill/>
          </p:spPr>
          <p:txBody>
            <a:bodyPr wrap="none" rtlCol="0">
              <a:spAutoFit/>
            </a:bodyPr>
            <a:lstStyle/>
            <a:p>
              <a:r>
                <a:rPr lang="en-US" sz="1000" dirty="0" err="1">
                  <a:solidFill>
                    <a:schemeClr val="accent1"/>
                  </a:solidFill>
                </a:rPr>
                <a:t>Olah</a:t>
              </a:r>
              <a:r>
                <a:rPr lang="en-US" sz="1000" dirty="0">
                  <a:solidFill>
                    <a:schemeClr val="accent1"/>
                  </a:solidFill>
                </a:rPr>
                <a:t> et al., </a:t>
              </a:r>
              <a:r>
                <a:rPr lang="en-US" sz="1000" i="1" dirty="0">
                  <a:solidFill>
                    <a:schemeClr val="accent1"/>
                  </a:solidFill>
                </a:rPr>
                <a:t>Distill </a:t>
              </a:r>
              <a:r>
                <a:rPr lang="en-US" sz="1000" dirty="0">
                  <a:solidFill>
                    <a:schemeClr val="accent1"/>
                  </a:solidFill>
                </a:rPr>
                <a:t>2017</a:t>
              </a:r>
            </a:p>
          </p:txBody>
        </p:sp>
      </p:grpSp>
    </p:spTree>
    <p:extLst>
      <p:ext uri="{BB962C8B-B14F-4D97-AF65-F5344CB8AC3E}">
        <p14:creationId xmlns:p14="http://schemas.microsoft.com/office/powerpoint/2010/main" val="155674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2B03E5-50DB-C548-B29A-FE10AE4B74FD}"/>
              </a:ext>
            </a:extLst>
          </p:cNvPr>
          <p:cNvSpPr>
            <a:spLocks noGrp="1"/>
          </p:cNvSpPr>
          <p:nvPr>
            <p:ph type="sldNum" sz="quarter" idx="12"/>
          </p:nvPr>
        </p:nvSpPr>
        <p:spPr/>
        <p:txBody>
          <a:bodyPr/>
          <a:lstStyle/>
          <a:p>
            <a:fld id="{DD530D5B-EC5A-4BBF-B601-BD523C3111CE}" type="slidenum">
              <a:rPr lang="en-GB" smtClean="0"/>
              <a:pPr/>
              <a:t>6</a:t>
            </a:fld>
            <a:endParaRPr lang="en-GB" dirty="0"/>
          </a:p>
        </p:txBody>
      </p:sp>
      <p:sp>
        <p:nvSpPr>
          <p:cNvPr id="3" name="Text Placeholder 2">
            <a:extLst>
              <a:ext uri="{FF2B5EF4-FFF2-40B4-BE49-F238E27FC236}">
                <a16:creationId xmlns:a16="http://schemas.microsoft.com/office/drawing/2014/main" id="{FAF4319B-889C-9C40-B856-4803BB32466F}"/>
              </a:ext>
            </a:extLst>
          </p:cNvPr>
          <p:cNvSpPr>
            <a:spLocks noGrp="1"/>
          </p:cNvSpPr>
          <p:nvPr>
            <p:ph type="body" sz="quarter" idx="13"/>
          </p:nvPr>
        </p:nvSpPr>
        <p:spPr>
          <a:xfrm>
            <a:off x="1098000" y="728732"/>
            <a:ext cx="3272962" cy="957396"/>
          </a:xfrm>
        </p:spPr>
        <p:txBody>
          <a:bodyPr>
            <a:normAutofit/>
          </a:bodyPr>
          <a:lstStyle/>
          <a:p>
            <a:r>
              <a:rPr lang="en-US" dirty="0">
                <a:solidFill>
                  <a:schemeClr val="accent1"/>
                </a:solidFill>
              </a:rPr>
              <a:t>Outline</a:t>
            </a:r>
          </a:p>
        </p:txBody>
      </p:sp>
      <p:sp>
        <p:nvSpPr>
          <p:cNvPr id="5" name="Date Placeholder 4">
            <a:extLst>
              <a:ext uri="{FF2B5EF4-FFF2-40B4-BE49-F238E27FC236}">
                <a16:creationId xmlns:a16="http://schemas.microsoft.com/office/drawing/2014/main" id="{4EE7A754-A8C6-C442-9E06-27F9BB69940E}"/>
              </a:ext>
            </a:extLst>
          </p:cNvPr>
          <p:cNvSpPr>
            <a:spLocks noGrp="1"/>
          </p:cNvSpPr>
          <p:nvPr>
            <p:ph type="dt" sz="half" idx="2"/>
          </p:nvPr>
        </p:nvSpPr>
        <p:spPr/>
        <p:txBody>
          <a:bodyPr/>
          <a:lstStyle/>
          <a:p>
            <a:r>
              <a:rPr lang="en-US" dirty="0">
                <a:solidFill>
                  <a:schemeClr val="accent1"/>
                </a:solidFill>
              </a:rPr>
              <a:t>June 20, 2021</a:t>
            </a:r>
            <a:endParaRPr lang="en-GB" dirty="0">
              <a:solidFill>
                <a:schemeClr val="accent1"/>
              </a:solidFill>
            </a:endParaRPr>
          </a:p>
        </p:txBody>
      </p:sp>
      <p:sp>
        <p:nvSpPr>
          <p:cNvPr id="6" name="Footer Placeholder 5">
            <a:extLst>
              <a:ext uri="{FF2B5EF4-FFF2-40B4-BE49-F238E27FC236}">
                <a16:creationId xmlns:a16="http://schemas.microsoft.com/office/drawing/2014/main" id="{C00A5B25-9BEA-B343-83B7-7BE704FB7411}"/>
              </a:ext>
            </a:extLst>
          </p:cNvPr>
          <p:cNvSpPr>
            <a:spLocks noGrp="1"/>
          </p:cNvSpPr>
          <p:nvPr>
            <p:ph type="ftr" sz="quarter" idx="3"/>
          </p:nvPr>
        </p:nvSpPr>
        <p:spPr/>
        <p:txBody>
          <a:bodyPr/>
          <a:lstStyle/>
          <a:p>
            <a:r>
              <a:rPr lang="en-GB" dirty="0">
                <a:solidFill>
                  <a:schemeClr val="accent1"/>
                </a:solidFill>
              </a:rPr>
              <a:t>Towards falsifiable interpretability research – Ari </a:t>
            </a:r>
            <a:r>
              <a:rPr lang="en-GB" dirty="0" err="1">
                <a:solidFill>
                  <a:schemeClr val="accent1"/>
                </a:solidFill>
              </a:rPr>
              <a:t>Morcos</a:t>
            </a:r>
            <a:r>
              <a:rPr lang="en-GB" dirty="0">
                <a:solidFill>
                  <a:schemeClr val="accent1"/>
                </a:solidFill>
              </a:rPr>
              <a:t> </a:t>
            </a:r>
          </a:p>
        </p:txBody>
      </p:sp>
      <p:sp>
        <p:nvSpPr>
          <p:cNvPr id="7" name="Text Placeholder 2">
            <a:extLst>
              <a:ext uri="{FF2B5EF4-FFF2-40B4-BE49-F238E27FC236}">
                <a16:creationId xmlns:a16="http://schemas.microsoft.com/office/drawing/2014/main" id="{452D6F1C-F220-DD4F-ABA1-1DA58584D8D6}"/>
              </a:ext>
            </a:extLst>
          </p:cNvPr>
          <p:cNvSpPr txBox="1">
            <a:spLocks/>
          </p:cNvSpPr>
          <p:nvPr/>
        </p:nvSpPr>
        <p:spPr>
          <a:xfrm>
            <a:off x="3443591" y="1978111"/>
            <a:ext cx="7723762" cy="4530689"/>
          </a:xfrm>
          <a:prstGeom prst="rect">
            <a:avLst/>
          </a:prstGeom>
        </p:spPr>
        <p:txBody>
          <a:bodyPr vert="horz" wrap="square" lIns="0" tIns="0" rIns="0" bIns="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6000" kern="1200" baseline="0">
                <a:solidFill>
                  <a:schemeClr val="bg1"/>
                </a:solidFill>
                <a:latin typeface="Optimistic Text" panose="020B0503020203020204" pitchFamily="34" charset="0"/>
                <a:ea typeface="+mn-ea"/>
                <a:cs typeface="+mn-cs"/>
              </a:defRPr>
            </a:lvl1pPr>
            <a:lvl2pPr marL="457200" marR="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200" dirty="0">
                <a:solidFill>
                  <a:schemeClr val="accent1"/>
                </a:solidFill>
              </a:rPr>
              <a:t>Impediments to falsifiable interpretability research</a:t>
            </a:r>
          </a:p>
          <a:p>
            <a:pPr marL="457200" indent="-457200" algn="l">
              <a:buFont typeface="Arial" panose="020B0604020202020204" pitchFamily="34" charset="0"/>
              <a:buChar char="•"/>
            </a:pPr>
            <a:r>
              <a:rPr lang="en-US" sz="2200" dirty="0">
                <a:solidFill>
                  <a:schemeClr val="accent1"/>
                </a:solidFill>
              </a:rPr>
              <a:t>Case study 1: The misdirection of saliency </a:t>
            </a:r>
          </a:p>
          <a:p>
            <a:pPr marL="457200" indent="-457200" algn="l">
              <a:buFont typeface="Arial" panose="020B0604020202020204" pitchFamily="34" charset="0"/>
              <a:buChar char="•"/>
            </a:pPr>
            <a:r>
              <a:rPr lang="en-US" sz="2200" dirty="0">
                <a:solidFill>
                  <a:schemeClr val="accent1"/>
                </a:solidFill>
              </a:rPr>
              <a:t>Case study 2:  Understanding networks through easy-to-interpret neurons </a:t>
            </a:r>
          </a:p>
          <a:p>
            <a:pPr marL="457200" indent="-457200" algn="l">
              <a:buFont typeface="Arial" panose="020B0604020202020204" pitchFamily="34" charset="0"/>
              <a:buChar char="•"/>
            </a:pPr>
            <a:r>
              <a:rPr lang="en-US" sz="2200" dirty="0">
                <a:solidFill>
                  <a:schemeClr val="accent1"/>
                </a:solidFill>
              </a:rPr>
              <a:t>Building better hypotheses</a:t>
            </a:r>
          </a:p>
        </p:txBody>
      </p:sp>
      <p:sp>
        <p:nvSpPr>
          <p:cNvPr id="8" name="Text Placeholder 2">
            <a:extLst>
              <a:ext uri="{FF2B5EF4-FFF2-40B4-BE49-F238E27FC236}">
                <a16:creationId xmlns:a16="http://schemas.microsoft.com/office/drawing/2014/main" id="{B67794F6-2F29-4A45-A9E8-CE33DF1776CD}"/>
              </a:ext>
            </a:extLst>
          </p:cNvPr>
          <p:cNvSpPr txBox="1">
            <a:spLocks/>
          </p:cNvSpPr>
          <p:nvPr/>
        </p:nvSpPr>
        <p:spPr>
          <a:xfrm>
            <a:off x="1840003" y="4243455"/>
            <a:ext cx="8511993" cy="1955122"/>
          </a:xfrm>
          <a:prstGeom prst="rect">
            <a:avLst/>
          </a:prstGeom>
        </p:spPr>
        <p:txBody>
          <a:bodyPr vert="horz" wrap="square" lIns="0" tIns="0" rIns="0" bIns="0" rtlCol="0">
            <a:noAutofit/>
          </a:bodyPr>
          <a:lstStyle>
            <a:lvl1pPr marL="0" indent="0" algn="ctr" defTabSz="914400" rtl="0" eaLnBrk="1" latinLnBrk="0" hangingPunct="1">
              <a:lnSpc>
                <a:spcPct val="100000"/>
              </a:lnSpc>
              <a:spcBef>
                <a:spcPts val="1000"/>
              </a:spcBef>
              <a:buFont typeface="Arial" panose="020B0604020202020204" pitchFamily="34" charset="0"/>
              <a:buNone/>
              <a:defRPr sz="6000" kern="1200" baseline="0">
                <a:solidFill>
                  <a:schemeClr val="bg1"/>
                </a:solidFill>
                <a:latin typeface="Optimistic Text" panose="020B0503020203020204" pitchFamily="34" charset="0"/>
                <a:ea typeface="+mn-ea"/>
                <a:cs typeface="+mn-cs"/>
              </a:defRPr>
            </a:lvl1pPr>
            <a:lvl2pPr marL="457200" marR="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sz="2400" kern="1200" baseline="0">
                <a:solidFill>
                  <a:schemeClr val="tx1"/>
                </a:solidFill>
                <a:latin typeface="Optimistic Text" panose="020B0503020203020204" pitchFamily="34" charset="0"/>
                <a:ea typeface="+mn-ea"/>
                <a:cs typeface="+mn-cs"/>
              </a:defRPr>
            </a:lvl2pPr>
            <a:lvl3pPr marL="6858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3pPr>
            <a:lvl4pPr marL="9144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4pPr>
            <a:lvl5pPr marL="1143000" indent="-228600" algn="l" defTabSz="914400" rtl="0" eaLnBrk="1" latinLnBrk="0" hangingPunct="1">
              <a:lnSpc>
                <a:spcPct val="110000"/>
              </a:lnSpc>
              <a:spcBef>
                <a:spcPts val="500"/>
              </a:spcBef>
              <a:buFont typeface="Arial" panose="020B0604020202020204" pitchFamily="34" charset="0"/>
              <a:buChar char="•"/>
              <a:defRPr sz="2400" kern="1200" baseline="0">
                <a:solidFill>
                  <a:schemeClr val="tx1"/>
                </a:solidFill>
                <a:latin typeface="Optimistic Text" panose="020B05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400" b="1" dirty="0">
                <a:solidFill>
                  <a:schemeClr val="accent1"/>
                </a:solidFill>
              </a:rPr>
              <a:t>Goal</a:t>
            </a:r>
          </a:p>
          <a:p>
            <a:r>
              <a:rPr lang="en-US" sz="2800" dirty="0">
                <a:solidFill>
                  <a:schemeClr val="accent1"/>
                </a:solidFill>
              </a:rPr>
              <a:t>Build intuition so that we can better understand DNNs, but ensure that this intuition is grounded in rigorous, falsifiable experiments</a:t>
            </a:r>
          </a:p>
        </p:txBody>
      </p:sp>
    </p:spTree>
    <p:extLst>
      <p:ext uri="{BB962C8B-B14F-4D97-AF65-F5344CB8AC3E}">
        <p14:creationId xmlns:p14="http://schemas.microsoft.com/office/powerpoint/2010/main" val="212788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7D5C96-5EBA-7046-A67B-CC05B7C103EB}"/>
              </a:ext>
            </a:extLst>
          </p:cNvPr>
          <p:cNvSpPr>
            <a:spLocks noGrp="1"/>
          </p:cNvSpPr>
          <p:nvPr>
            <p:ph idx="1"/>
          </p:nvPr>
        </p:nvSpPr>
        <p:spPr>
          <a:xfrm>
            <a:off x="582612" y="1461911"/>
            <a:ext cx="11026775" cy="4800742"/>
          </a:xfrm>
        </p:spPr>
        <p:txBody>
          <a:bodyPr/>
          <a:lstStyle/>
          <a:p>
            <a:pPr marL="457200" indent="-457200">
              <a:spcBef>
                <a:spcPts val="2000"/>
              </a:spcBef>
              <a:buFont typeface="+mj-lt"/>
              <a:buAutoNum type="arabicPeriod"/>
            </a:pPr>
            <a:r>
              <a:rPr lang="en-US" dirty="0"/>
              <a:t>Underemphasis on clear, specific, testable, and most critically, falsifiable hypotheses </a:t>
            </a:r>
          </a:p>
          <a:p>
            <a:pPr marL="457200" indent="-457200">
              <a:spcBef>
                <a:spcPts val="2000"/>
              </a:spcBef>
              <a:buFont typeface="+mj-lt"/>
              <a:buAutoNum type="arabicPeriod"/>
            </a:pPr>
            <a:r>
              <a:rPr lang="en-US" dirty="0"/>
              <a:t>Interpretability methods are often not verified as being important for DNN function</a:t>
            </a:r>
          </a:p>
          <a:p>
            <a:pPr marL="457200" indent="-457200">
              <a:spcBef>
                <a:spcPts val="2000"/>
              </a:spcBef>
              <a:buFont typeface="+mj-lt"/>
              <a:buAutoNum type="arabicPeriod"/>
            </a:pPr>
            <a:r>
              <a:rPr lang="en-US" dirty="0"/>
              <a:t>The double-edged sword of visualization</a:t>
            </a:r>
          </a:p>
          <a:p>
            <a:pPr marL="914400" lvl="1" indent="-457200"/>
            <a:r>
              <a:rPr lang="en-US" dirty="0"/>
              <a:t>Visualization can be extremely helpful for building understanding, especially during exploration</a:t>
            </a:r>
          </a:p>
          <a:p>
            <a:pPr marL="914400" lvl="1" indent="-457200"/>
            <a:r>
              <a:rPr lang="en-US" dirty="0"/>
              <a:t>However, it can also lead to strong feelings of comprehension regardless of how accurate the visualization may be, especially since visualizations often feature individual examples</a:t>
            </a:r>
          </a:p>
          <a:p>
            <a:pPr marL="457200" indent="-457200">
              <a:buFont typeface="+mj-lt"/>
              <a:buAutoNum type="arabicPeriod"/>
            </a:pPr>
            <a:endParaRPr lang="en-US" dirty="0"/>
          </a:p>
        </p:txBody>
      </p:sp>
      <p:sp>
        <p:nvSpPr>
          <p:cNvPr id="3" name="Slide Number Placeholder 2">
            <a:extLst>
              <a:ext uri="{FF2B5EF4-FFF2-40B4-BE49-F238E27FC236}">
                <a16:creationId xmlns:a16="http://schemas.microsoft.com/office/drawing/2014/main" id="{EF3E8205-7AC5-0C48-9A15-6AC370D136A7}"/>
              </a:ext>
            </a:extLst>
          </p:cNvPr>
          <p:cNvSpPr>
            <a:spLocks noGrp="1"/>
          </p:cNvSpPr>
          <p:nvPr>
            <p:ph type="sldNum" sz="quarter" idx="12"/>
          </p:nvPr>
        </p:nvSpPr>
        <p:spPr/>
        <p:txBody>
          <a:bodyPr/>
          <a:lstStyle/>
          <a:p>
            <a:fld id="{DD530D5B-EC5A-4BBF-B601-BD523C3111CE}" type="slidenum">
              <a:rPr lang="en-GB" smtClean="0"/>
              <a:t>7</a:t>
            </a:fld>
            <a:endParaRPr lang="en-GB" dirty="0"/>
          </a:p>
        </p:txBody>
      </p:sp>
      <p:sp>
        <p:nvSpPr>
          <p:cNvPr id="4" name="Title 3">
            <a:extLst>
              <a:ext uri="{FF2B5EF4-FFF2-40B4-BE49-F238E27FC236}">
                <a16:creationId xmlns:a16="http://schemas.microsoft.com/office/drawing/2014/main" id="{01AEFA00-814D-654E-8E9F-20761EE4DCA4}"/>
              </a:ext>
            </a:extLst>
          </p:cNvPr>
          <p:cNvSpPr>
            <a:spLocks noGrp="1"/>
          </p:cNvSpPr>
          <p:nvPr>
            <p:ph type="title"/>
          </p:nvPr>
        </p:nvSpPr>
        <p:spPr/>
        <p:txBody>
          <a:bodyPr/>
          <a:lstStyle/>
          <a:p>
            <a:r>
              <a:rPr lang="en-US" dirty="0"/>
              <a:t>Impediments to falsifiable interpretability research </a:t>
            </a:r>
          </a:p>
        </p:txBody>
      </p:sp>
      <p:sp>
        <p:nvSpPr>
          <p:cNvPr id="5" name="Date Placeholder 4">
            <a:extLst>
              <a:ext uri="{FF2B5EF4-FFF2-40B4-BE49-F238E27FC236}">
                <a16:creationId xmlns:a16="http://schemas.microsoft.com/office/drawing/2014/main" id="{8DD70BFB-7165-8042-A783-A9C22551D426}"/>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AA8165C7-200B-AD4D-860A-87CB9749AE30}"/>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Tree>
    <p:extLst>
      <p:ext uri="{BB962C8B-B14F-4D97-AF65-F5344CB8AC3E}">
        <p14:creationId xmlns:p14="http://schemas.microsoft.com/office/powerpoint/2010/main" val="420274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7D5C96-5EBA-7046-A67B-CC05B7C103EB}"/>
              </a:ext>
            </a:extLst>
          </p:cNvPr>
          <p:cNvSpPr>
            <a:spLocks noGrp="1"/>
          </p:cNvSpPr>
          <p:nvPr>
            <p:ph idx="1"/>
          </p:nvPr>
        </p:nvSpPr>
        <p:spPr>
          <a:xfrm>
            <a:off x="582612" y="1461911"/>
            <a:ext cx="11026775" cy="4800742"/>
          </a:xfrm>
        </p:spPr>
        <p:txBody>
          <a:bodyPr/>
          <a:lstStyle/>
          <a:p>
            <a:pPr marL="457200" indent="-457200">
              <a:buFont typeface="+mj-lt"/>
              <a:buAutoNum type="arabicPeriod" startAt="4"/>
            </a:pPr>
            <a:r>
              <a:rPr lang="en-US" dirty="0"/>
              <a:t>Lack of quantification</a:t>
            </a:r>
          </a:p>
          <a:p>
            <a:pPr marL="914400" lvl="1" indent="-457200"/>
            <a:r>
              <a:rPr lang="en-US" dirty="0"/>
              <a:t>Relates directly to lack of verification and the double-edged sword of visualization </a:t>
            </a:r>
          </a:p>
          <a:p>
            <a:pPr marL="914400" lvl="1" indent="-457200"/>
            <a:r>
              <a:rPr lang="en-US" dirty="0"/>
              <a:t>Especially important in deep learning where similar models can have dramatically different properties across different hyperparameters</a:t>
            </a:r>
          </a:p>
          <a:p>
            <a:pPr marL="914400" lvl="1" indent="-457200"/>
            <a:r>
              <a:rPr lang="en-US" dirty="0"/>
              <a:t>Without quantification, visualization can serve as a Rorschach test for a researcher</a:t>
            </a:r>
          </a:p>
          <a:p>
            <a:pPr marL="457200" indent="-457200">
              <a:spcBef>
                <a:spcPts val="2000"/>
              </a:spcBef>
              <a:buFont typeface="+mj-lt"/>
              <a:buAutoNum type="arabicPeriod" startAt="4"/>
            </a:pPr>
            <a:r>
              <a:rPr lang="en-US" dirty="0"/>
              <a:t>For interpretability methods designed with the intent to provide actionable explanations to humans, it is critical to conduct controlled experiments to evaluate the utility of these methods</a:t>
            </a:r>
          </a:p>
        </p:txBody>
      </p:sp>
      <p:sp>
        <p:nvSpPr>
          <p:cNvPr id="3" name="Slide Number Placeholder 2">
            <a:extLst>
              <a:ext uri="{FF2B5EF4-FFF2-40B4-BE49-F238E27FC236}">
                <a16:creationId xmlns:a16="http://schemas.microsoft.com/office/drawing/2014/main" id="{EF3E8205-7AC5-0C48-9A15-6AC370D136A7}"/>
              </a:ext>
            </a:extLst>
          </p:cNvPr>
          <p:cNvSpPr>
            <a:spLocks noGrp="1"/>
          </p:cNvSpPr>
          <p:nvPr>
            <p:ph type="sldNum" sz="quarter" idx="12"/>
          </p:nvPr>
        </p:nvSpPr>
        <p:spPr/>
        <p:txBody>
          <a:bodyPr/>
          <a:lstStyle/>
          <a:p>
            <a:fld id="{DD530D5B-EC5A-4BBF-B601-BD523C3111CE}" type="slidenum">
              <a:rPr lang="en-GB" smtClean="0"/>
              <a:t>8</a:t>
            </a:fld>
            <a:endParaRPr lang="en-GB" dirty="0"/>
          </a:p>
        </p:txBody>
      </p:sp>
      <p:sp>
        <p:nvSpPr>
          <p:cNvPr id="4" name="Title 3">
            <a:extLst>
              <a:ext uri="{FF2B5EF4-FFF2-40B4-BE49-F238E27FC236}">
                <a16:creationId xmlns:a16="http://schemas.microsoft.com/office/drawing/2014/main" id="{01AEFA00-814D-654E-8E9F-20761EE4DCA4}"/>
              </a:ext>
            </a:extLst>
          </p:cNvPr>
          <p:cNvSpPr>
            <a:spLocks noGrp="1"/>
          </p:cNvSpPr>
          <p:nvPr>
            <p:ph type="title"/>
          </p:nvPr>
        </p:nvSpPr>
        <p:spPr/>
        <p:txBody>
          <a:bodyPr/>
          <a:lstStyle/>
          <a:p>
            <a:r>
              <a:rPr lang="en-US" dirty="0"/>
              <a:t>Impediments to falsifiable interpretability research - continued</a:t>
            </a:r>
          </a:p>
        </p:txBody>
      </p:sp>
      <p:sp>
        <p:nvSpPr>
          <p:cNvPr id="5" name="Date Placeholder 4">
            <a:extLst>
              <a:ext uri="{FF2B5EF4-FFF2-40B4-BE49-F238E27FC236}">
                <a16:creationId xmlns:a16="http://schemas.microsoft.com/office/drawing/2014/main" id="{8DD70BFB-7165-8042-A783-A9C22551D426}"/>
              </a:ext>
            </a:extLst>
          </p:cNvPr>
          <p:cNvSpPr>
            <a:spLocks noGrp="1"/>
          </p:cNvSpPr>
          <p:nvPr>
            <p:ph type="dt" sz="half" idx="2"/>
          </p:nvPr>
        </p:nvSpPr>
        <p:spPr/>
        <p:txBody>
          <a:bodyPr/>
          <a:lstStyle/>
          <a:p>
            <a:r>
              <a:rPr lang="en-US"/>
              <a:t>June 20, 2021</a:t>
            </a:r>
            <a:endParaRPr lang="en-GB" dirty="0">
              <a:latin typeface="Optimistic Text" panose="020B0503020203020204" pitchFamily="34" charset="0"/>
            </a:endParaRPr>
          </a:p>
        </p:txBody>
      </p:sp>
      <p:sp>
        <p:nvSpPr>
          <p:cNvPr id="6" name="Footer Placeholder 5">
            <a:extLst>
              <a:ext uri="{FF2B5EF4-FFF2-40B4-BE49-F238E27FC236}">
                <a16:creationId xmlns:a16="http://schemas.microsoft.com/office/drawing/2014/main" id="{AA8165C7-200B-AD4D-860A-87CB9749AE30}"/>
              </a:ext>
            </a:extLst>
          </p:cNvPr>
          <p:cNvSpPr>
            <a:spLocks noGrp="1"/>
          </p:cNvSpPr>
          <p:nvPr>
            <p:ph type="ftr" sz="quarter" idx="3"/>
          </p:nvPr>
        </p:nvSpPr>
        <p:spPr/>
        <p:txBody>
          <a:bodyPr/>
          <a:lstStyle/>
          <a:p>
            <a:r>
              <a:rPr lang="en-GB"/>
              <a:t>Towards falsifiable interpretability research – Ari Morcos </a:t>
            </a:r>
            <a:endParaRPr lang="en-GB" dirty="0">
              <a:latin typeface="Optimistic Text" panose="020B0503020203020204" pitchFamily="34" charset="0"/>
            </a:endParaRPr>
          </a:p>
        </p:txBody>
      </p:sp>
    </p:spTree>
    <p:extLst>
      <p:ext uri="{BB962C8B-B14F-4D97-AF65-F5344CB8AC3E}">
        <p14:creationId xmlns:p14="http://schemas.microsoft.com/office/powerpoint/2010/main" val="20762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2B03E5-50DB-C548-B29A-FE10AE4B74FD}"/>
              </a:ext>
            </a:extLst>
          </p:cNvPr>
          <p:cNvSpPr>
            <a:spLocks noGrp="1"/>
          </p:cNvSpPr>
          <p:nvPr>
            <p:ph type="sldNum" sz="quarter" idx="12"/>
          </p:nvPr>
        </p:nvSpPr>
        <p:spPr/>
        <p:txBody>
          <a:bodyPr/>
          <a:lstStyle/>
          <a:p>
            <a:fld id="{DD530D5B-EC5A-4BBF-B601-BD523C3111CE}" type="slidenum">
              <a:rPr lang="en-GB" smtClean="0"/>
              <a:pPr/>
              <a:t>9</a:t>
            </a:fld>
            <a:endParaRPr lang="en-GB" dirty="0"/>
          </a:p>
        </p:txBody>
      </p:sp>
      <p:sp>
        <p:nvSpPr>
          <p:cNvPr id="3" name="Text Placeholder 2">
            <a:extLst>
              <a:ext uri="{FF2B5EF4-FFF2-40B4-BE49-F238E27FC236}">
                <a16:creationId xmlns:a16="http://schemas.microsoft.com/office/drawing/2014/main" id="{FAF4319B-889C-9C40-B856-4803BB32466F}"/>
              </a:ext>
            </a:extLst>
          </p:cNvPr>
          <p:cNvSpPr>
            <a:spLocks noGrp="1"/>
          </p:cNvSpPr>
          <p:nvPr>
            <p:ph type="body" sz="quarter" idx="13"/>
          </p:nvPr>
        </p:nvSpPr>
        <p:spPr/>
        <p:txBody>
          <a:bodyPr>
            <a:normAutofit fontScale="92500"/>
          </a:bodyPr>
          <a:lstStyle/>
          <a:p>
            <a:r>
              <a:rPr lang="en-US" dirty="0">
                <a:solidFill>
                  <a:schemeClr val="accent1"/>
                </a:solidFill>
              </a:rPr>
              <a:t>Case study 1:</a:t>
            </a:r>
          </a:p>
          <a:p>
            <a:r>
              <a:rPr lang="en-US" dirty="0">
                <a:solidFill>
                  <a:schemeClr val="accent1"/>
                </a:solidFill>
              </a:rPr>
              <a:t>The misdirection of saliency</a:t>
            </a:r>
          </a:p>
        </p:txBody>
      </p:sp>
      <p:sp>
        <p:nvSpPr>
          <p:cNvPr id="5" name="Date Placeholder 4">
            <a:extLst>
              <a:ext uri="{FF2B5EF4-FFF2-40B4-BE49-F238E27FC236}">
                <a16:creationId xmlns:a16="http://schemas.microsoft.com/office/drawing/2014/main" id="{4EE7A754-A8C6-C442-9E06-27F9BB69940E}"/>
              </a:ext>
            </a:extLst>
          </p:cNvPr>
          <p:cNvSpPr>
            <a:spLocks noGrp="1"/>
          </p:cNvSpPr>
          <p:nvPr>
            <p:ph type="dt" sz="half" idx="2"/>
          </p:nvPr>
        </p:nvSpPr>
        <p:spPr/>
        <p:txBody>
          <a:bodyPr/>
          <a:lstStyle/>
          <a:p>
            <a:r>
              <a:rPr lang="en-US" dirty="0">
                <a:solidFill>
                  <a:schemeClr val="accent1"/>
                </a:solidFill>
              </a:rPr>
              <a:t>June 20, 2021</a:t>
            </a:r>
            <a:endParaRPr lang="en-GB" dirty="0">
              <a:solidFill>
                <a:schemeClr val="accent1"/>
              </a:solidFill>
            </a:endParaRPr>
          </a:p>
        </p:txBody>
      </p:sp>
      <p:sp>
        <p:nvSpPr>
          <p:cNvPr id="6" name="Footer Placeholder 5">
            <a:extLst>
              <a:ext uri="{FF2B5EF4-FFF2-40B4-BE49-F238E27FC236}">
                <a16:creationId xmlns:a16="http://schemas.microsoft.com/office/drawing/2014/main" id="{C00A5B25-9BEA-B343-83B7-7BE704FB7411}"/>
              </a:ext>
            </a:extLst>
          </p:cNvPr>
          <p:cNvSpPr>
            <a:spLocks noGrp="1"/>
          </p:cNvSpPr>
          <p:nvPr>
            <p:ph type="ftr" sz="quarter" idx="3"/>
          </p:nvPr>
        </p:nvSpPr>
        <p:spPr/>
        <p:txBody>
          <a:bodyPr/>
          <a:lstStyle/>
          <a:p>
            <a:r>
              <a:rPr lang="en-GB" dirty="0">
                <a:solidFill>
                  <a:schemeClr val="accent1"/>
                </a:solidFill>
              </a:rPr>
              <a:t>Towards falsifiable interpretability research – Ari </a:t>
            </a:r>
            <a:r>
              <a:rPr lang="en-GB" dirty="0" err="1">
                <a:solidFill>
                  <a:schemeClr val="accent1"/>
                </a:solidFill>
              </a:rPr>
              <a:t>Morcos</a:t>
            </a:r>
            <a:r>
              <a:rPr lang="en-GB" dirty="0">
                <a:solidFill>
                  <a:schemeClr val="accent1"/>
                </a:solidFill>
              </a:rPr>
              <a:t> </a:t>
            </a:r>
          </a:p>
        </p:txBody>
      </p:sp>
    </p:spTree>
    <p:extLst>
      <p:ext uri="{BB962C8B-B14F-4D97-AF65-F5344CB8AC3E}">
        <p14:creationId xmlns:p14="http://schemas.microsoft.com/office/powerpoint/2010/main" val="3410404737"/>
      </p:ext>
    </p:extLst>
  </p:cSld>
  <p:clrMapOvr>
    <a:masterClrMapping/>
  </p:clrMapOvr>
</p:sld>
</file>

<file path=ppt/theme/theme1.xml><?xml version="1.0" encoding="utf-8"?>
<a:theme xmlns:a="http://schemas.openxmlformats.org/drawingml/2006/main" name="Office Theme">
  <a:themeElements>
    <a:clrScheme name="Facebook company">
      <a:dk1>
        <a:srgbClr val="000000"/>
      </a:dk1>
      <a:lt1>
        <a:srgbClr val="FFFFFF"/>
      </a:lt1>
      <a:dk2>
        <a:srgbClr val="677B8C"/>
      </a:dk2>
      <a:lt2>
        <a:srgbClr val="E1E3E5"/>
      </a:lt2>
      <a:accent1>
        <a:srgbClr val="5558A2"/>
      </a:accent1>
      <a:accent2>
        <a:srgbClr val="009ED7"/>
      </a:accent2>
      <a:accent3>
        <a:srgbClr val="007E59"/>
      </a:accent3>
      <a:accent4>
        <a:srgbClr val="FFCD44"/>
      </a:accent4>
      <a:accent5>
        <a:srgbClr val="F29111"/>
      </a:accent5>
      <a:accent6>
        <a:srgbClr val="DC3746"/>
      </a:accent6>
      <a:hlink>
        <a:srgbClr val="0000EE"/>
      </a:hlink>
      <a:folHlink>
        <a:srgbClr val="551A8B"/>
      </a:folHlink>
    </a:clrScheme>
    <a:fontScheme name="Facebook">
      <a:majorFont>
        <a:latin typeface="Facebook Reader Medium"/>
        <a:ea typeface=""/>
        <a:cs typeface=""/>
      </a:majorFont>
      <a:minorFont>
        <a:latin typeface="Facebook Reader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Indigo1">
      <a:srgbClr val="342071"/>
    </a:custClr>
    <a:custClr name="Indigo2">
      <a:srgbClr val="3E2D86"/>
    </a:custClr>
    <a:custClr name="Indigo3">
      <a:srgbClr val="4E4391"/>
    </a:custClr>
    <a:custClr name="Indigo4">
      <a:srgbClr val="5558A2"/>
    </a:custClr>
    <a:custClr name="Indigo5">
      <a:srgbClr val="6269AE"/>
    </a:custClr>
    <a:custClr name="Indigo6">
      <a:srgbClr val="8E95CA"/>
    </a:custClr>
    <a:custClr name="Indigo7">
      <a:srgbClr val="B5B5DB"/>
    </a:custClr>
    <a:custClr name="Navy1">
      <a:srgbClr val="00406B"/>
    </a:custClr>
    <a:custClr name="Navy2">
      <a:srgbClr val="005178"/>
    </a:custClr>
    <a:custClr name="Navy3">
      <a:srgbClr val="00629A"/>
    </a:custClr>
    <a:custClr name="Navy4">
      <a:srgbClr val="0F7CB5"/>
    </a:custClr>
    <a:custClr name="Navy5">
      <a:srgbClr val="63A1C7"/>
    </a:custClr>
    <a:custClr name="Navy6">
      <a:srgbClr val="91B6D3"/>
    </a:custClr>
    <a:custClr name="Navy7">
      <a:srgbClr val="AFD3E8"/>
    </a:custClr>
    <a:custClr name="Blue1">
      <a:srgbClr val="005B94"/>
    </a:custClr>
    <a:custClr name="Blue2">
      <a:srgbClr val="00719F"/>
    </a:custClr>
    <a:custClr name="Blue3">
      <a:srgbClr val="008ACB"/>
    </a:custClr>
    <a:custClr name="Blue4">
      <a:srgbClr val="009ED7"/>
    </a:custClr>
    <a:custClr name="Blue5">
      <a:srgbClr val="5BC4F1"/>
    </a:custClr>
    <a:custClr name="Blue6">
      <a:srgbClr val="A0D9F7"/>
    </a:custClr>
    <a:custClr name="Blue7">
      <a:srgbClr val="C8E7FA"/>
    </a:custClr>
    <a:custClr name="Teal1">
      <a:srgbClr val="005B94"/>
    </a:custClr>
    <a:custClr name="Teal2">
      <a:srgbClr val="00719F"/>
    </a:custClr>
    <a:custClr name="Teal3">
      <a:srgbClr val="008ACB"/>
    </a:custClr>
    <a:custClr name="Teal4">
      <a:srgbClr val="009ED7"/>
    </a:custClr>
    <a:custClr name="Teal5">
      <a:srgbClr val="5BC4F1"/>
    </a:custClr>
    <a:custClr name="Teal6">
      <a:srgbClr val="A0D9F7"/>
    </a:custClr>
    <a:custClr name="Teal7">
      <a:srgbClr val="C8E7FA"/>
    </a:custClr>
    <a:custClr name="Green1">
      <a:srgbClr val="005A42"/>
    </a:custClr>
    <a:custClr name="Green2">
      <a:srgbClr val="29673B"/>
    </a:custClr>
    <a:custClr name="Green3">
      <a:srgbClr val="1A7639"/>
    </a:custClr>
    <a:custClr name="Green4">
      <a:srgbClr val="007E59"/>
    </a:custClr>
    <a:custClr name="Green5">
      <a:srgbClr val="4DA458"/>
    </a:custClr>
    <a:custClr name="Green6">
      <a:srgbClr val="8BB79A"/>
    </a:custClr>
    <a:custClr name="Green7">
      <a:srgbClr val="B2CDB5"/>
    </a:custClr>
    <a:custClr name="Yellow1">
      <a:srgbClr val="E29400"/>
    </a:custClr>
    <a:custClr name="Yellow2">
      <a:srgbClr val="F8AF00"/>
    </a:custClr>
    <a:custClr name="Yellow3">
      <a:srgbClr val="FDC400"/>
    </a:custClr>
    <a:custClr name="Yellow4">
      <a:srgbClr val="F5BA00"/>
    </a:custClr>
    <a:custClr name="Yellow5">
      <a:srgbClr val="FFCD44"/>
    </a:custClr>
    <a:custClr name="Yellow6">
      <a:srgbClr val="FFE5A0"/>
    </a:custClr>
    <a:custClr name="Yellow7">
      <a:srgbClr val="FFFADB"/>
    </a:custClr>
    <a:custClr name="Orange1">
      <a:srgbClr val="A03516"/>
    </a:custClr>
    <a:custClr name="Orange2">
      <a:srgbClr val="CA3112"/>
    </a:custClr>
    <a:custClr name="Orange3">
      <a:srgbClr val="E84E1B"/>
    </a:custClr>
    <a:custClr name="Orange4">
      <a:srgbClr val="ED7218"/>
    </a:custClr>
    <a:custClr name="Orange5">
      <a:srgbClr val="F29111"/>
    </a:custClr>
    <a:custClr name="Orange6">
      <a:srgbClr val="F7B67D"/>
    </a:custClr>
    <a:custClr name="Orange7">
      <a:srgbClr val="FBD6B7"/>
    </a:custClr>
    <a:custClr name="Red1">
      <a:srgbClr val="790A1D"/>
    </a:custClr>
    <a:custClr name="Red2">
      <a:srgbClr val="890D16"/>
    </a:custClr>
    <a:custClr name="Red3">
      <a:srgbClr val="A33038"/>
    </a:custClr>
    <a:custClr name="Red4">
      <a:srgbClr val="D74B3F"/>
    </a:custClr>
    <a:custClr name="Red5">
      <a:srgbClr val="DC3746"/>
    </a:custClr>
    <a:custClr name="Red6">
      <a:srgbClr val="F4A48F"/>
    </a:custClr>
    <a:custClr name="Red7">
      <a:srgbClr val="FBE3DF"/>
    </a:custClr>
    <a:custClr name="Purple1">
      <a:srgbClr val="48194E"/>
    </a:custClr>
    <a:custClr name="Purple2">
      <a:srgbClr val="5C1D62"/>
    </a:custClr>
    <a:custClr name="Purple3">
      <a:srgbClr val="633B6F"/>
    </a:custClr>
    <a:custClr name="Purple4">
      <a:srgbClr val="8A5D83"/>
    </a:custClr>
    <a:custClr name="Purple5">
      <a:srgbClr val="804A83"/>
    </a:custClr>
    <a:custClr name="Purple6">
      <a:srgbClr val="C0B1C5"/>
    </a:custClr>
    <a:custClr name="Purple7">
      <a:srgbClr val="D4CAE0"/>
    </a:custClr>
  </a:custClrLst>
  <a:extLst>
    <a:ext uri="{05A4C25C-085E-4340-85A3-A5531E510DB2}">
      <thm15:themeFamily xmlns:thm15="http://schemas.microsoft.com/office/thememl/2012/main" name="Presentation1" id="{C7B33EAB-E32A-3E43-8CB6-A7C77A5F6515}" vid="{9F77027D-5546-4B41-AC68-C4FD990004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1948</TotalTime>
  <Words>2338</Words>
  <Application>Microsoft Office PowerPoint</Application>
  <PresentationFormat>Widescreen</PresentationFormat>
  <Paragraphs>311</Paragraphs>
  <Slides>38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Cambria Math</vt:lpstr>
      <vt:lpstr>Facebook Reader Medium</vt:lpstr>
      <vt:lpstr>Optimistic Display</vt:lpstr>
      <vt:lpstr>Optimistic Text</vt:lpstr>
      <vt:lpstr>Optimistic Text Regular</vt:lpstr>
      <vt:lpstr>Office Theme</vt:lpstr>
      <vt:lpstr>Towards falsifiable interpretability research</vt:lpstr>
      <vt:lpstr>PowerPoint Presentation</vt:lpstr>
      <vt:lpstr>PowerPoint Presentation</vt:lpstr>
      <vt:lpstr>On the perils of unverified intuition – the Gaussian distribution in high-dimensional spaces</vt:lpstr>
      <vt:lpstr>Building intuition with ML visualizations</vt:lpstr>
      <vt:lpstr>PowerPoint Presentation</vt:lpstr>
      <vt:lpstr>Impediments to falsifiable interpretability research </vt:lpstr>
      <vt:lpstr>Impediments to falsifiable interpretability research - continued</vt:lpstr>
      <vt:lpstr>PowerPoint Presentation</vt:lpstr>
      <vt:lpstr>Introduction to saliency/feature attribution visualizations</vt:lpstr>
      <vt:lpstr>Improved saliency methods</vt:lpstr>
      <vt:lpstr>Saliency for model explainability in RL </vt:lpstr>
      <vt:lpstr>Saliency in medical imaging</vt:lpstr>
      <vt:lpstr>Insights from integrated gradients: what axioms should saliency methods satisfy?</vt:lpstr>
      <vt:lpstr>Insights from integrated gradients: what axioms should saliency methods satisfy?</vt:lpstr>
      <vt:lpstr>Many saliency methods are not invariant to input transformations</vt:lpstr>
      <vt:lpstr>Many saliency methods produce maps which are very similar to edge detectors</vt:lpstr>
      <vt:lpstr>Many saliency methods fail randomization sanity checks</vt:lpstr>
      <vt:lpstr>Do saliency maps help humans better predict DNN outputs?</vt:lpstr>
      <vt:lpstr>Takeaways</vt:lpstr>
      <vt:lpstr>PowerPoint Presentation</vt:lpstr>
      <vt:lpstr>Selectivity for understanding the nervous system</vt:lpstr>
      <vt:lpstr>Selectivity for understanding deep networks</vt:lpstr>
      <vt:lpstr>Activation maximization for understanding deep learning</vt:lpstr>
      <vt:lpstr>A shift in neuroscience from single units to populations</vt:lpstr>
      <vt:lpstr>Class selectivity is a poor predictor of unit importance</vt:lpstr>
      <vt:lpstr>Ablating selective units causes class-specific deficits</vt:lpstr>
      <vt:lpstr>Ablating the sentiment neuron can improve performance</vt:lpstr>
      <vt:lpstr>Class selectivity is neither sufficient nor strictly necessary for high accuracy</vt:lpstr>
      <vt:lpstr>Individual interpretable units in generative models causally change function</vt:lpstr>
      <vt:lpstr>Takeaways</vt:lpstr>
      <vt:lpstr>PowerPoint Presentation</vt:lpstr>
      <vt:lpstr>Building hypotheses of increasing strength – very weak</vt:lpstr>
      <vt:lpstr>Building hypotheses of increasing strength – weak</vt:lpstr>
      <vt:lpstr>Building hypotheses of increasing strength – average</vt:lpstr>
      <vt:lpstr>Building hypotheses of increasing strength – strong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falsifiable interpretability research</dc:title>
  <dc:creator>Ari Morcos</dc:creator>
  <cp:lastModifiedBy>Ari Morcos</cp:lastModifiedBy>
  <cp:revision>43</cp:revision>
  <dcterms:created xsi:type="dcterms:W3CDTF">2021-06-16T17:56:37Z</dcterms:created>
  <dcterms:modified xsi:type="dcterms:W3CDTF">2021-06-18T19:54:16Z</dcterms:modified>
</cp:coreProperties>
</file>